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8" r:id="rId4"/>
  </p:sldMasterIdLst>
  <p:notesMasterIdLst>
    <p:notesMasterId r:id="rId35"/>
  </p:notesMasterIdLst>
  <p:handoutMasterIdLst>
    <p:handoutMasterId r:id="rId36"/>
  </p:handoutMasterIdLst>
  <p:sldIdLst>
    <p:sldId id="350" r:id="rId5"/>
    <p:sldId id="352" r:id="rId6"/>
    <p:sldId id="379" r:id="rId7"/>
    <p:sldId id="388" r:id="rId8"/>
    <p:sldId id="361" r:id="rId9"/>
    <p:sldId id="365" r:id="rId10"/>
    <p:sldId id="366" r:id="rId11"/>
    <p:sldId id="367" r:id="rId12"/>
    <p:sldId id="368" r:id="rId13"/>
    <p:sldId id="370" r:id="rId14"/>
    <p:sldId id="369" r:id="rId15"/>
    <p:sldId id="373" r:id="rId16"/>
    <p:sldId id="374" r:id="rId17"/>
    <p:sldId id="375" r:id="rId18"/>
    <p:sldId id="376" r:id="rId19"/>
    <p:sldId id="377" r:id="rId20"/>
    <p:sldId id="380" r:id="rId21"/>
    <p:sldId id="378" r:id="rId22"/>
    <p:sldId id="392" r:id="rId23"/>
    <p:sldId id="381" r:id="rId24"/>
    <p:sldId id="382" r:id="rId25"/>
    <p:sldId id="383" r:id="rId26"/>
    <p:sldId id="384" r:id="rId27"/>
    <p:sldId id="385" r:id="rId28"/>
    <p:sldId id="386" r:id="rId29"/>
    <p:sldId id="387" r:id="rId30"/>
    <p:sldId id="389" r:id="rId31"/>
    <p:sldId id="390" r:id="rId32"/>
    <p:sldId id="391" r:id="rId33"/>
    <p:sldId id="343" r:id="rId34"/>
  </p:sldIdLst>
  <p:sldSz cx="12192000" cy="6858000"/>
  <p:notesSz cx="6858000" cy="9144000"/>
  <p:defaultTextStyle>
    <a:defPPr rtl="0">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3" name="Autore" initials="A" lastIdx="0" clrIdx="2"/>
  <p:cmAuthor id="4" name="Luca Sugamosto" initials="LS" lastIdx="2" clrIdx="3">
    <p:extLst>
      <p:ext uri="{19B8F6BF-5375-455C-9EA6-DF929625EA0E}">
        <p15:presenceInfo xmlns:p15="http://schemas.microsoft.com/office/powerpoint/2012/main" userId="af502978a04f2d6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941" autoAdjust="0"/>
    <p:restoredTop sz="94249" autoAdjust="0"/>
  </p:normalViewPr>
  <p:slideViewPr>
    <p:cSldViewPr snapToGrid="0">
      <p:cViewPr varScale="1">
        <p:scale>
          <a:sx n="72" d="100"/>
          <a:sy n="72" d="100"/>
        </p:scale>
        <p:origin x="744" y="66"/>
      </p:cViewPr>
      <p:guideLst/>
    </p:cSldViewPr>
  </p:slideViewPr>
  <p:notesTextViewPr>
    <p:cViewPr>
      <p:scale>
        <a:sx n="1" d="1"/>
        <a:sy n="1" d="1"/>
      </p:scale>
      <p:origin x="0" y="0"/>
    </p:cViewPr>
  </p:notesTextViewPr>
  <p:sorterViewPr>
    <p:cViewPr>
      <p:scale>
        <a:sx n="80" d="100"/>
        <a:sy n="80" d="100"/>
      </p:scale>
      <p:origin x="0" y="0"/>
    </p:cViewPr>
  </p:sorterViewPr>
  <p:notesViewPr>
    <p:cSldViewPr snapToGrid="0" showGuides="1">
      <p:cViewPr varScale="1">
        <p:scale>
          <a:sx n="96" d="100"/>
          <a:sy n="96" d="100"/>
        </p:scale>
        <p:origin x="2874"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395B66E5-15AA-4745-8A67-3CE257BEE39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a:p>
        </p:txBody>
      </p:sp>
      <p:sp>
        <p:nvSpPr>
          <p:cNvPr id="4" name="Segnaposto piè di pagina 3">
            <a:extLst>
              <a:ext uri="{FF2B5EF4-FFF2-40B4-BE49-F238E27FC236}">
                <a16:creationId xmlns:a16="http://schemas.microsoft.com/office/drawing/2014/main" id="{AC844A45-21B3-834A-A491-E4E4B9DC117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a:p>
        </p:txBody>
      </p:sp>
      <p:sp>
        <p:nvSpPr>
          <p:cNvPr id="5" name="Segnaposto numero diapositiva 4">
            <a:extLst>
              <a:ext uri="{FF2B5EF4-FFF2-40B4-BE49-F238E27FC236}">
                <a16:creationId xmlns:a16="http://schemas.microsoft.com/office/drawing/2014/main" id="{AC039FDB-18A0-074D-8BA3-A4C3DE896AF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E6D13E5-4CEC-3A4A-8E5D-AFCEE7512EEC}" type="slidenum">
              <a:rPr lang="it-IT" smtClean="0"/>
              <a:t>‹N›</a:t>
            </a:fld>
            <a:endParaRPr lang="it-IT"/>
          </a:p>
        </p:txBody>
      </p:sp>
    </p:spTree>
    <p:extLst>
      <p:ext uri="{BB962C8B-B14F-4D97-AF65-F5344CB8AC3E}">
        <p14:creationId xmlns:p14="http://schemas.microsoft.com/office/powerpoint/2010/main" val="2653228447"/>
      </p:ext>
    </p:extLst>
  </p:cSld>
  <p:clrMap bg1="lt1" tx1="dk1" bg2="lt2" tx2="dk2" accent1="accent1" accent2="accent2" accent3="accent3" accent4="accent4" accent5="accent5" accent6="accent6" hlink="hlink" folHlink="folHlink"/>
  <p:hf hdr="0" ftr="0" dt="0"/>
</p:handoutMaster>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AD5349E3-2257-46A2-87AA-98208788B886}" type="datetime1">
              <a:rPr lang="it-IT" noProof="0" smtClean="0"/>
              <a:t>05/09/2021</a:t>
            </a:fld>
            <a:endParaRPr lang="it-IT" noProof="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A89C7E07-3C67-C64C-8DA0-0404F6303970}" type="slidenum">
              <a:rPr lang="it-IT" noProof="0" smtClean="0"/>
              <a:t>‹N›</a:t>
            </a:fld>
            <a:endParaRPr lang="it-IT" noProof="0"/>
          </a:p>
        </p:txBody>
      </p:sp>
    </p:spTree>
    <p:extLst>
      <p:ext uri="{BB962C8B-B14F-4D97-AF65-F5344CB8AC3E}">
        <p14:creationId xmlns:p14="http://schemas.microsoft.com/office/powerpoint/2010/main" val="403252837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rtl="0"/>
            <a:fld id="{A89C7E07-3C67-C64C-8DA0-0404F6303970}" type="slidenum">
              <a:rPr lang="it-IT" smtClean="0"/>
              <a:t>1</a:t>
            </a:fld>
            <a:endParaRPr lang="it-IT"/>
          </a:p>
        </p:txBody>
      </p:sp>
    </p:spTree>
    <p:extLst>
      <p:ext uri="{BB962C8B-B14F-4D97-AF65-F5344CB8AC3E}">
        <p14:creationId xmlns:p14="http://schemas.microsoft.com/office/powerpoint/2010/main" val="2492159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rtl="0"/>
            <a:fld id="{A89C7E07-3C67-C64C-8DA0-0404F6303970}" type="slidenum">
              <a:rPr lang="it-IT" smtClean="0"/>
              <a:t>2</a:t>
            </a:fld>
            <a:endParaRPr lang="it-IT"/>
          </a:p>
        </p:txBody>
      </p:sp>
    </p:spTree>
    <p:extLst>
      <p:ext uri="{BB962C8B-B14F-4D97-AF65-F5344CB8AC3E}">
        <p14:creationId xmlns:p14="http://schemas.microsoft.com/office/powerpoint/2010/main" val="20727741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pPr rtl="0"/>
            <a:fld id="{A89C7E07-3C67-C64C-8DA0-0404F6303970}" type="slidenum">
              <a:rPr lang="it-IT" smtClean="0"/>
              <a:t>5</a:t>
            </a:fld>
            <a:endParaRPr lang="it-IT"/>
          </a:p>
        </p:txBody>
      </p:sp>
    </p:spTree>
    <p:extLst>
      <p:ext uri="{BB962C8B-B14F-4D97-AF65-F5344CB8AC3E}">
        <p14:creationId xmlns:p14="http://schemas.microsoft.com/office/powerpoint/2010/main" val="17573618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rtlCol="0"/>
          <a:lstStyle/>
          <a:p>
            <a:pPr rtl="0"/>
            <a:endParaRPr lang="it-IT" dirty="0"/>
          </a:p>
        </p:txBody>
      </p:sp>
      <p:sp>
        <p:nvSpPr>
          <p:cNvPr id="4" name="Segnaposto numero diapositiva 3"/>
          <p:cNvSpPr>
            <a:spLocks noGrp="1"/>
          </p:cNvSpPr>
          <p:nvPr>
            <p:ph type="sldNum" sz="quarter" idx="5"/>
          </p:nvPr>
        </p:nvSpPr>
        <p:spPr/>
        <p:txBody>
          <a:bodyPr rtlCol="0"/>
          <a:lstStyle/>
          <a:p>
            <a:pPr rtl="0"/>
            <a:fld id="{A89C7E07-3C67-C64C-8DA0-0404F6303970}" type="slidenum">
              <a:rPr lang="it-IT" smtClean="0"/>
              <a:t>30</a:t>
            </a:fld>
            <a:endParaRPr lang="it-IT"/>
          </a:p>
        </p:txBody>
      </p:sp>
    </p:spTree>
    <p:extLst>
      <p:ext uri="{BB962C8B-B14F-4D97-AF65-F5344CB8AC3E}">
        <p14:creationId xmlns:p14="http://schemas.microsoft.com/office/powerpoint/2010/main" val="18238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olo">
    <p:bg>
      <p:bgPr>
        <a:solidFill>
          <a:schemeClr val="tx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3B6987D-0137-DE42-B76B-FF621E808D90}"/>
              </a:ext>
            </a:extLst>
          </p:cNvPr>
          <p:cNvSpPr>
            <a:spLocks noGrp="1"/>
          </p:cNvSpPr>
          <p:nvPr>
            <p:ph type="ctrTitle"/>
          </p:nvPr>
        </p:nvSpPr>
        <p:spPr>
          <a:xfrm>
            <a:off x="6367054" y="2116182"/>
            <a:ext cx="5491571" cy="1514019"/>
          </a:xfrm>
          <a:prstGeom prst="rect">
            <a:avLst/>
          </a:prstGeom>
        </p:spPr>
        <p:txBody>
          <a:bodyPr lIns="0" tIns="0" rIns="0" bIns="0" rtlCol="0" anchor="b">
            <a:noAutofit/>
          </a:bodyPr>
          <a:lstStyle>
            <a:lvl1pPr algn="l">
              <a:defRPr sz="6000" b="1" i="0" spc="100" baseline="0">
                <a:solidFill>
                  <a:schemeClr val="bg1"/>
                </a:solidFill>
                <a:latin typeface="+mj-lt"/>
              </a:defRPr>
            </a:lvl1pPr>
          </a:lstStyle>
          <a:p>
            <a:pPr rtl="0"/>
            <a:r>
              <a:rPr lang="it-IT" noProof="0"/>
              <a:t>Fare clic per modificare lo stile del titolo dello schema</a:t>
            </a:r>
            <a:endParaRPr lang="it-IT" noProof="0" dirty="0"/>
          </a:p>
        </p:txBody>
      </p:sp>
      <p:grpSp>
        <p:nvGrpSpPr>
          <p:cNvPr id="9" name="Gruppo 8">
            <a:extLst>
              <a:ext uri="{FF2B5EF4-FFF2-40B4-BE49-F238E27FC236}">
                <a16:creationId xmlns:a16="http://schemas.microsoft.com/office/drawing/2014/main" id="{C26C18C3-ED25-DD4B-BA72-24932D54DE37}"/>
              </a:ext>
            </a:extLst>
          </p:cNvPr>
          <p:cNvGrpSpPr>
            <a:grpSpLocks/>
          </p:cNvGrpSpPr>
          <p:nvPr userDrawn="1"/>
        </p:nvGrpSpPr>
        <p:grpSpPr bwMode="auto">
          <a:xfrm>
            <a:off x="1" y="758752"/>
            <a:ext cx="6099248" cy="6099248"/>
            <a:chOff x="0" y="12289"/>
            <a:chExt cx="3550" cy="3551"/>
          </a:xfrm>
        </p:grpSpPr>
        <p:sp>
          <p:nvSpPr>
            <p:cNvPr id="10" name="Figura a mano libera 9">
              <a:extLst>
                <a:ext uri="{FF2B5EF4-FFF2-40B4-BE49-F238E27FC236}">
                  <a16:creationId xmlns:a16="http://schemas.microsoft.com/office/drawing/2014/main" id="{C07CC263-2515-F147-8CC5-F8E9FF9FA8E4}"/>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11" name="Figura a mano libera 10">
              <a:extLst>
                <a:ext uri="{FF2B5EF4-FFF2-40B4-BE49-F238E27FC236}">
                  <a16:creationId xmlns:a16="http://schemas.microsoft.com/office/drawing/2014/main" id="{43B40037-7481-524B-8685-404D965690F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12" name="Figura a mano libera 11">
              <a:extLst>
                <a:ext uri="{FF2B5EF4-FFF2-40B4-BE49-F238E27FC236}">
                  <a16:creationId xmlns:a16="http://schemas.microsoft.com/office/drawing/2014/main" id="{7B759713-8408-EE47-9394-3DA6F5E4B62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sp>
        <p:nvSpPr>
          <p:cNvPr id="18" name="Segnaposto testo 29">
            <a:extLst>
              <a:ext uri="{FF2B5EF4-FFF2-40B4-BE49-F238E27FC236}">
                <a16:creationId xmlns:a16="http://schemas.microsoft.com/office/drawing/2014/main" id="{276A9CD7-E675-3048-86D3-3546A2F6B456}"/>
              </a:ext>
            </a:extLst>
          </p:cNvPr>
          <p:cNvSpPr>
            <a:spLocks noGrp="1"/>
          </p:cNvSpPr>
          <p:nvPr>
            <p:ph type="body" sz="quarter" idx="11"/>
          </p:nvPr>
        </p:nvSpPr>
        <p:spPr>
          <a:xfrm>
            <a:off x="6367055" y="4549553"/>
            <a:ext cx="5491570" cy="953337"/>
          </a:xfrm>
        </p:spPr>
        <p:txBody>
          <a:bodyPr lIns="0" tIns="0" rIns="0" bIns="0" rtlCol="0">
            <a:noAutofit/>
          </a:bodyPr>
          <a:lstStyle>
            <a:lvl1pPr marL="0" indent="0">
              <a:buNone/>
              <a:defRPr sz="1800" b="0" i="0">
                <a:solidFill>
                  <a:schemeClr val="tx2"/>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cxnSp>
        <p:nvCxnSpPr>
          <p:cNvPr id="13" name="Connettore diritto 12">
            <a:extLst>
              <a:ext uri="{FF2B5EF4-FFF2-40B4-BE49-F238E27FC236}">
                <a16:creationId xmlns:a16="http://schemas.microsoft.com/office/drawing/2014/main" id="{A69706A2-3726-FE4E-B923-E75D48597816}"/>
              </a:ext>
            </a:extLst>
          </p:cNvPr>
          <p:cNvCxnSpPr>
            <a:cxnSpLocks/>
          </p:cNvCxnSpPr>
          <p:nvPr userDrawn="1"/>
        </p:nvCxnSpPr>
        <p:spPr>
          <a:xfrm>
            <a:off x="6367055" y="4252111"/>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27108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Col">
    <p:bg>
      <p:bgPr>
        <a:solidFill>
          <a:schemeClr val="tx1"/>
        </a:solidFill>
        <a:effectLst/>
      </p:bgPr>
    </p:bg>
    <p:spTree>
      <p:nvGrpSpPr>
        <p:cNvPr id="1" name=""/>
        <p:cNvGrpSpPr/>
        <p:nvPr/>
      </p:nvGrpSpPr>
      <p:grpSpPr>
        <a:xfrm>
          <a:off x="0" y="0"/>
          <a:ext cx="0" cy="0"/>
          <a:chOff x="0" y="0"/>
          <a:chExt cx="0" cy="0"/>
        </a:xfrm>
      </p:grpSpPr>
      <p:grpSp>
        <p:nvGrpSpPr>
          <p:cNvPr id="19" name="Gruppo 18">
            <a:extLst>
              <a:ext uri="{FF2B5EF4-FFF2-40B4-BE49-F238E27FC236}">
                <a16:creationId xmlns:a16="http://schemas.microsoft.com/office/drawing/2014/main" id="{BDEF3328-825B-3946-8472-DB93D6A32867}"/>
              </a:ext>
            </a:extLst>
          </p:cNvPr>
          <p:cNvGrpSpPr>
            <a:grpSpLocks/>
          </p:cNvGrpSpPr>
          <p:nvPr userDrawn="1"/>
        </p:nvGrpSpPr>
        <p:grpSpPr bwMode="auto">
          <a:xfrm rot="16200000" flipV="1">
            <a:off x="0" y="3900132"/>
            <a:ext cx="2959226" cy="2959226"/>
            <a:chOff x="0" y="12289"/>
            <a:chExt cx="3550" cy="3551"/>
          </a:xfrm>
        </p:grpSpPr>
        <p:sp>
          <p:nvSpPr>
            <p:cNvPr id="20" name="Figura a mano libera 19">
              <a:extLst>
                <a:ext uri="{FF2B5EF4-FFF2-40B4-BE49-F238E27FC236}">
                  <a16:creationId xmlns:a16="http://schemas.microsoft.com/office/drawing/2014/main" id="{4E4E09DF-AF21-0E4A-9838-14DFBFFED7D7}"/>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21" name="Figura a mano libera 20">
              <a:extLst>
                <a:ext uri="{FF2B5EF4-FFF2-40B4-BE49-F238E27FC236}">
                  <a16:creationId xmlns:a16="http://schemas.microsoft.com/office/drawing/2014/main" id="{653F54AE-9BC1-3A45-A129-4028EADE406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22" name="Figura a mano libera 21">
              <a:extLst>
                <a:ext uri="{FF2B5EF4-FFF2-40B4-BE49-F238E27FC236}">
                  <a16:creationId xmlns:a16="http://schemas.microsoft.com/office/drawing/2014/main" id="{254F6D22-4944-974A-999E-F9E22F159523}"/>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sp>
        <p:nvSpPr>
          <p:cNvPr id="32" name="Titolo 1">
            <a:extLst>
              <a:ext uri="{FF2B5EF4-FFF2-40B4-BE49-F238E27FC236}">
                <a16:creationId xmlns:a16="http://schemas.microsoft.com/office/drawing/2014/main" id="{467E05B6-B7CB-1E4F-96BA-4B8CFE8B63D9}"/>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a:latin typeface="+mj-lt"/>
              </a:defRPr>
            </a:lvl1pPr>
          </a:lstStyle>
          <a:p>
            <a:pPr rtl="0"/>
            <a:r>
              <a:rPr lang="it-IT" noProof="0"/>
              <a:t>Fare clic per modificare lo stile del titolo dello schema</a:t>
            </a:r>
            <a:endParaRPr lang="it-IT" noProof="0" dirty="0"/>
          </a:p>
        </p:txBody>
      </p:sp>
      <p:cxnSp>
        <p:nvCxnSpPr>
          <p:cNvPr id="33" name="Connettore diritto 32">
            <a:extLst>
              <a:ext uri="{FF2B5EF4-FFF2-40B4-BE49-F238E27FC236}">
                <a16:creationId xmlns:a16="http://schemas.microsoft.com/office/drawing/2014/main" id="{51DEB652-BD6A-BD41-B85E-704D2C41A1C4}"/>
              </a:ext>
            </a:extLst>
          </p:cNvPr>
          <p:cNvCxnSpPr>
            <a:cxnSpLocks/>
          </p:cNvCxnSpPr>
          <p:nvPr userDrawn="1"/>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3" name="Segnaposto testo 2">
            <a:extLst>
              <a:ext uri="{FF2B5EF4-FFF2-40B4-BE49-F238E27FC236}">
                <a16:creationId xmlns:a16="http://schemas.microsoft.com/office/drawing/2014/main" id="{A6147D10-E7D7-8F40-AF69-726398729333}"/>
              </a:ext>
            </a:extLst>
          </p:cNvPr>
          <p:cNvSpPr>
            <a:spLocks noGrp="1"/>
          </p:cNvSpPr>
          <p:nvPr>
            <p:ph type="body" idx="1"/>
          </p:nvPr>
        </p:nvSpPr>
        <p:spPr>
          <a:xfrm>
            <a:off x="964023" y="2300984"/>
            <a:ext cx="4827178" cy="404216"/>
          </a:xfrm>
          <a:prstGeom prst="rect">
            <a:avLst/>
          </a:prstGeom>
        </p:spPr>
        <p:txBody>
          <a:bodyPr lIns="0" tIns="0" rIns="0" bIns="0" rtlCol="0" anchor="t" anchorCtr="0">
            <a:normAutofit/>
          </a:bodyPr>
          <a:lstStyle>
            <a:lvl1pPr marL="0" indent="0">
              <a:buNone/>
              <a:defRPr sz="1800" b="0" i="0" spc="0" baseline="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25" name="Segnaposto testo 2">
            <a:extLst>
              <a:ext uri="{FF2B5EF4-FFF2-40B4-BE49-F238E27FC236}">
                <a16:creationId xmlns:a16="http://schemas.microsoft.com/office/drawing/2014/main" id="{3A0EE708-F36B-444B-9A8B-D48D69535E45}"/>
              </a:ext>
            </a:extLst>
          </p:cNvPr>
          <p:cNvSpPr>
            <a:spLocks noGrp="1"/>
          </p:cNvSpPr>
          <p:nvPr>
            <p:ph type="body" idx="10"/>
          </p:nvPr>
        </p:nvSpPr>
        <p:spPr>
          <a:xfrm>
            <a:off x="6362700" y="2300984"/>
            <a:ext cx="4764829" cy="404216"/>
          </a:xfrm>
          <a:prstGeom prst="rect">
            <a:avLst/>
          </a:prstGeom>
        </p:spPr>
        <p:txBody>
          <a:bodyPr lIns="0" tIns="0" rIns="0" bIns="0" rtlCol="0" anchor="t" anchorCtr="0">
            <a:normAutofit/>
          </a:bodyPr>
          <a:lstStyle>
            <a:lvl1pPr marL="0" indent="0">
              <a:buNone/>
              <a:defRPr sz="1800" b="0" i="0" spc="0" baseline="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27" name="Segnaposto contenuto 3">
            <a:extLst>
              <a:ext uri="{FF2B5EF4-FFF2-40B4-BE49-F238E27FC236}">
                <a16:creationId xmlns:a16="http://schemas.microsoft.com/office/drawing/2014/main" id="{E81957B7-CEA6-A446-A203-471CF9A57FFD}"/>
              </a:ext>
            </a:extLst>
          </p:cNvPr>
          <p:cNvSpPr>
            <a:spLocks noGrp="1"/>
          </p:cNvSpPr>
          <p:nvPr>
            <p:ph sz="half" idx="2"/>
          </p:nvPr>
        </p:nvSpPr>
        <p:spPr>
          <a:xfrm>
            <a:off x="964023" y="2799146"/>
            <a:ext cx="4827178" cy="1942138"/>
          </a:xfrm>
          <a:prstGeom prst="rect">
            <a:avLst/>
          </a:prstGeom>
        </p:spPr>
        <p:txBody>
          <a:bodyPr lIns="0" tIns="0" rIns="0" bIns="0" rtlCol="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rtl="0"/>
            <a:r>
              <a:rPr lang="it-IT" noProof="0"/>
              <a:t>Fare clic per modificare gli stili del testo dello schema</a:t>
            </a:r>
          </a:p>
        </p:txBody>
      </p:sp>
      <p:sp>
        <p:nvSpPr>
          <p:cNvPr id="28" name="Segnaposto contenuto 3">
            <a:extLst>
              <a:ext uri="{FF2B5EF4-FFF2-40B4-BE49-F238E27FC236}">
                <a16:creationId xmlns:a16="http://schemas.microsoft.com/office/drawing/2014/main" id="{E40D4044-0F7B-0647-BAB5-16B23EBD9ECD}"/>
              </a:ext>
            </a:extLst>
          </p:cNvPr>
          <p:cNvSpPr>
            <a:spLocks noGrp="1"/>
          </p:cNvSpPr>
          <p:nvPr>
            <p:ph sz="half" idx="13"/>
          </p:nvPr>
        </p:nvSpPr>
        <p:spPr>
          <a:xfrm>
            <a:off x="6362700" y="2799146"/>
            <a:ext cx="4756241" cy="1942138"/>
          </a:xfrm>
          <a:prstGeom prst="rect">
            <a:avLst/>
          </a:prstGeom>
        </p:spPr>
        <p:txBody>
          <a:bodyPr lIns="0" tIns="0" rIns="0" bIns="0" rtlCol="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rtl="0"/>
            <a:r>
              <a:rPr lang="it-IT" noProof="0"/>
              <a:t>Fare clic per modificare gli stili del testo dello schema</a:t>
            </a:r>
          </a:p>
        </p:txBody>
      </p:sp>
      <p:cxnSp>
        <p:nvCxnSpPr>
          <p:cNvPr id="15" name="Connettore diritto 14">
            <a:extLst>
              <a:ext uri="{FF2B5EF4-FFF2-40B4-BE49-F238E27FC236}">
                <a16:creationId xmlns:a16="http://schemas.microsoft.com/office/drawing/2014/main" id="{ED51C063-0222-064B-8A2E-485FE9EAC10D}"/>
              </a:ext>
            </a:extLst>
          </p:cNvPr>
          <p:cNvCxnSpPr>
            <a:cxnSpLocks/>
          </p:cNvCxnSpPr>
          <p:nvPr userDrawn="1"/>
        </p:nvCxnSpPr>
        <p:spPr>
          <a:xfrm>
            <a:off x="63627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 name="Segnaposto data 1">
            <a:extLst>
              <a:ext uri="{FF2B5EF4-FFF2-40B4-BE49-F238E27FC236}">
                <a16:creationId xmlns:a16="http://schemas.microsoft.com/office/drawing/2014/main" id="{4914D182-A7DD-4F7B-B207-262854316EDA}"/>
              </a:ext>
            </a:extLst>
          </p:cNvPr>
          <p:cNvSpPr>
            <a:spLocks noGrp="1"/>
          </p:cNvSpPr>
          <p:nvPr>
            <p:ph type="dt" sz="half" idx="14"/>
          </p:nvPr>
        </p:nvSpPr>
        <p:spPr/>
        <p:txBody>
          <a:bodyPr rtlCol="0"/>
          <a:lstStyle/>
          <a:p>
            <a:pPr rtl="0"/>
            <a:r>
              <a:rPr lang="it-IT" noProof="0">
                <a:latin typeface="+mn-lt"/>
              </a:rPr>
              <a:t>06/09/2021</a:t>
            </a:r>
            <a:endParaRPr lang="it-IT" noProof="0" dirty="0">
              <a:latin typeface="+mn-lt"/>
            </a:endParaRPr>
          </a:p>
        </p:txBody>
      </p:sp>
      <p:sp>
        <p:nvSpPr>
          <p:cNvPr id="3" name="Segnaposto piè di pagina 2">
            <a:extLst>
              <a:ext uri="{FF2B5EF4-FFF2-40B4-BE49-F238E27FC236}">
                <a16:creationId xmlns:a16="http://schemas.microsoft.com/office/drawing/2014/main" id="{10B29252-5D0B-4B9D-9FBD-8EC0929FE096}"/>
              </a:ext>
            </a:extLst>
          </p:cNvPr>
          <p:cNvSpPr>
            <a:spLocks noGrp="1"/>
          </p:cNvSpPr>
          <p:nvPr>
            <p:ph type="ftr" sz="quarter" idx="15"/>
          </p:nvPr>
        </p:nvSpPr>
        <p:spPr/>
        <p:txBody>
          <a:bodyPr rtlCol="0"/>
          <a:lstStyle/>
          <a:p>
            <a:pPr rtl="0"/>
            <a:r>
              <a:rPr lang="it-IT" noProof="0" dirty="0"/>
              <a:t>Relazione annuale</a:t>
            </a:r>
            <a:endParaRPr lang="it-IT" b="0" noProof="0" dirty="0"/>
          </a:p>
        </p:txBody>
      </p:sp>
      <p:sp>
        <p:nvSpPr>
          <p:cNvPr id="4" name="Segnaposto numero diapositiva 3">
            <a:extLst>
              <a:ext uri="{FF2B5EF4-FFF2-40B4-BE49-F238E27FC236}">
                <a16:creationId xmlns:a16="http://schemas.microsoft.com/office/drawing/2014/main" id="{5BB4FEF6-E217-4110-BBF5-C4B77ADC8457}"/>
              </a:ext>
            </a:extLst>
          </p:cNvPr>
          <p:cNvSpPr>
            <a:spLocks noGrp="1"/>
          </p:cNvSpPr>
          <p:nvPr>
            <p:ph type="sldNum" sz="quarter" idx="16"/>
          </p:nvPr>
        </p:nvSpPr>
        <p:spPr/>
        <p:txBody>
          <a:bodyPr rtlCol="0"/>
          <a:lstStyle/>
          <a:p>
            <a:pPr rtl="0"/>
            <a:fld id="{294A09A9-5501-47C1-A89A-A340965A2BE2}" type="slidenum">
              <a:rPr lang="it-IT" noProof="0" smtClean="0"/>
              <a:pPr/>
              <a:t>‹N›</a:t>
            </a:fld>
            <a:endParaRPr lang="it-IT" noProof="0" dirty="0"/>
          </a:p>
        </p:txBody>
      </p:sp>
    </p:spTree>
    <p:extLst>
      <p:ext uri="{BB962C8B-B14F-4D97-AF65-F5344CB8AC3E}">
        <p14:creationId xmlns:p14="http://schemas.microsoft.com/office/powerpoint/2010/main" val="255042539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3 col">
    <p:bg>
      <p:bgPr>
        <a:solidFill>
          <a:schemeClr val="tx1"/>
        </a:solidFill>
        <a:effectLst/>
      </p:bgPr>
    </p:bg>
    <p:spTree>
      <p:nvGrpSpPr>
        <p:cNvPr id="1" name=""/>
        <p:cNvGrpSpPr/>
        <p:nvPr/>
      </p:nvGrpSpPr>
      <p:grpSpPr>
        <a:xfrm>
          <a:off x="0" y="0"/>
          <a:ext cx="0" cy="0"/>
          <a:chOff x="0" y="0"/>
          <a:chExt cx="0" cy="0"/>
        </a:xfrm>
      </p:grpSpPr>
      <p:grpSp>
        <p:nvGrpSpPr>
          <p:cNvPr id="37" name="Gruppo 36">
            <a:extLst>
              <a:ext uri="{FF2B5EF4-FFF2-40B4-BE49-F238E27FC236}">
                <a16:creationId xmlns:a16="http://schemas.microsoft.com/office/drawing/2014/main" id="{868B08E5-2F7C-7749-8BDF-386EAF974BB0}"/>
              </a:ext>
            </a:extLst>
          </p:cNvPr>
          <p:cNvGrpSpPr>
            <a:grpSpLocks/>
          </p:cNvGrpSpPr>
          <p:nvPr userDrawn="1"/>
        </p:nvGrpSpPr>
        <p:grpSpPr bwMode="auto">
          <a:xfrm rot="16200000" flipV="1">
            <a:off x="0" y="3900132"/>
            <a:ext cx="2959226" cy="2959226"/>
            <a:chOff x="0" y="12289"/>
            <a:chExt cx="3550" cy="3551"/>
          </a:xfrm>
        </p:grpSpPr>
        <p:sp>
          <p:nvSpPr>
            <p:cNvPr id="38" name="Figura a mano libera 37">
              <a:extLst>
                <a:ext uri="{FF2B5EF4-FFF2-40B4-BE49-F238E27FC236}">
                  <a16:creationId xmlns:a16="http://schemas.microsoft.com/office/drawing/2014/main" id="{F3E300C0-0B72-9048-9E16-2166E1A88FE2}"/>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39" name="Figura a mano libera 38">
              <a:extLst>
                <a:ext uri="{FF2B5EF4-FFF2-40B4-BE49-F238E27FC236}">
                  <a16:creationId xmlns:a16="http://schemas.microsoft.com/office/drawing/2014/main" id="{E4AA520D-9D51-3A42-B9B1-DF72169BC8DB}"/>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40" name="Figura a mano libera 39">
              <a:extLst>
                <a:ext uri="{FF2B5EF4-FFF2-40B4-BE49-F238E27FC236}">
                  <a16:creationId xmlns:a16="http://schemas.microsoft.com/office/drawing/2014/main" id="{D5F2735E-137C-DB47-AEF0-EFC871A32373}"/>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sp>
        <p:nvSpPr>
          <p:cNvPr id="32" name="Titolo 1">
            <a:extLst>
              <a:ext uri="{FF2B5EF4-FFF2-40B4-BE49-F238E27FC236}">
                <a16:creationId xmlns:a16="http://schemas.microsoft.com/office/drawing/2014/main" id="{467E05B6-B7CB-1E4F-96BA-4B8CFE8B63D9}"/>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a:latin typeface="+mj-lt"/>
              </a:defRPr>
            </a:lvl1pPr>
          </a:lstStyle>
          <a:p>
            <a:pPr rtl="0"/>
            <a:r>
              <a:rPr lang="it-IT" noProof="0"/>
              <a:t>Fare clic per modificare lo stile del titolo dello schema</a:t>
            </a:r>
            <a:endParaRPr lang="it-IT" noProof="0" dirty="0"/>
          </a:p>
        </p:txBody>
      </p:sp>
      <p:cxnSp>
        <p:nvCxnSpPr>
          <p:cNvPr id="33" name="Connettore diritto 32">
            <a:extLst>
              <a:ext uri="{FF2B5EF4-FFF2-40B4-BE49-F238E27FC236}">
                <a16:creationId xmlns:a16="http://schemas.microsoft.com/office/drawing/2014/main" id="{51DEB652-BD6A-BD41-B85E-704D2C41A1C4}"/>
              </a:ext>
            </a:extLst>
          </p:cNvPr>
          <p:cNvCxnSpPr>
            <a:cxnSpLocks/>
          </p:cNvCxnSpPr>
          <p:nvPr userDrawn="1"/>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3" name="Segnaposto testo 2">
            <a:extLst>
              <a:ext uri="{FF2B5EF4-FFF2-40B4-BE49-F238E27FC236}">
                <a16:creationId xmlns:a16="http://schemas.microsoft.com/office/drawing/2014/main" id="{A6147D10-E7D7-8F40-AF69-726398729333}"/>
              </a:ext>
            </a:extLst>
          </p:cNvPr>
          <p:cNvSpPr>
            <a:spLocks noGrp="1"/>
          </p:cNvSpPr>
          <p:nvPr>
            <p:ph type="body" idx="1"/>
          </p:nvPr>
        </p:nvSpPr>
        <p:spPr>
          <a:xfrm>
            <a:off x="952500" y="2300156"/>
            <a:ext cx="3036477" cy="404216"/>
          </a:xfrm>
          <a:prstGeom prst="rect">
            <a:avLst/>
          </a:prstGeom>
        </p:spPr>
        <p:txBody>
          <a:bodyPr vert="horz" lIns="0" tIns="0" rIns="0" bIns="0" rtlCol="0" anchor="t" anchorCtr="0">
            <a:norm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rtl="0">
              <a:buNone/>
            </a:pPr>
            <a:r>
              <a:rPr lang="it-IT" noProof="0"/>
              <a:t>Fare clic per modificare gli stili del testo dello schema</a:t>
            </a:r>
          </a:p>
        </p:txBody>
      </p:sp>
      <p:sp>
        <p:nvSpPr>
          <p:cNvPr id="27" name="Segnaposto contenuto 3">
            <a:extLst>
              <a:ext uri="{FF2B5EF4-FFF2-40B4-BE49-F238E27FC236}">
                <a16:creationId xmlns:a16="http://schemas.microsoft.com/office/drawing/2014/main" id="{E81957B7-CEA6-A446-A203-471CF9A57FFD}"/>
              </a:ext>
            </a:extLst>
          </p:cNvPr>
          <p:cNvSpPr>
            <a:spLocks noGrp="1"/>
          </p:cNvSpPr>
          <p:nvPr>
            <p:ph sz="half" idx="2"/>
          </p:nvPr>
        </p:nvSpPr>
        <p:spPr>
          <a:xfrm>
            <a:off x="952500" y="2799146"/>
            <a:ext cx="3036477" cy="1942138"/>
          </a:xfrm>
          <a:prstGeom prst="rect">
            <a:avLst/>
          </a:prstGeom>
        </p:spPr>
        <p:txBody>
          <a:bodyPr lIns="0" tIns="0" rIns="0" bIns="0" rtlCol="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rtl="0"/>
            <a:r>
              <a:rPr lang="it-IT" noProof="0"/>
              <a:t>Fare clic per modificare gli stili del testo dello schema</a:t>
            </a:r>
          </a:p>
        </p:txBody>
      </p:sp>
      <p:sp>
        <p:nvSpPr>
          <p:cNvPr id="20" name="Segnaposto testo 2">
            <a:extLst>
              <a:ext uri="{FF2B5EF4-FFF2-40B4-BE49-F238E27FC236}">
                <a16:creationId xmlns:a16="http://schemas.microsoft.com/office/drawing/2014/main" id="{057DFE0A-61D9-1B48-8196-EA94D04685DD}"/>
              </a:ext>
            </a:extLst>
          </p:cNvPr>
          <p:cNvSpPr>
            <a:spLocks noGrp="1"/>
          </p:cNvSpPr>
          <p:nvPr>
            <p:ph type="body" idx="10"/>
          </p:nvPr>
        </p:nvSpPr>
        <p:spPr>
          <a:xfrm>
            <a:off x="4569372" y="2300156"/>
            <a:ext cx="3036477" cy="404216"/>
          </a:xfrm>
          <a:prstGeom prst="rect">
            <a:avLst/>
          </a:prstGeom>
        </p:spPr>
        <p:txBody>
          <a:bodyPr vert="horz" lIns="0" tIns="0" rIns="0" bIns="0" rtlCol="0" anchor="t" anchorCtr="0">
            <a:norm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rtl="0">
              <a:buNone/>
            </a:pPr>
            <a:r>
              <a:rPr lang="it-IT" noProof="0"/>
              <a:t>Fare clic per modificare gli stili del testo dello schema</a:t>
            </a:r>
          </a:p>
        </p:txBody>
      </p:sp>
      <p:sp>
        <p:nvSpPr>
          <p:cNvPr id="21" name="Segnaposto contenuto 3">
            <a:extLst>
              <a:ext uri="{FF2B5EF4-FFF2-40B4-BE49-F238E27FC236}">
                <a16:creationId xmlns:a16="http://schemas.microsoft.com/office/drawing/2014/main" id="{C946754A-F105-644E-99A4-DC80B9944243}"/>
              </a:ext>
            </a:extLst>
          </p:cNvPr>
          <p:cNvSpPr>
            <a:spLocks noGrp="1"/>
          </p:cNvSpPr>
          <p:nvPr>
            <p:ph sz="half" idx="11"/>
          </p:nvPr>
        </p:nvSpPr>
        <p:spPr>
          <a:xfrm>
            <a:off x="4569372" y="2799146"/>
            <a:ext cx="3050628" cy="1942138"/>
          </a:xfrm>
          <a:prstGeom prst="rect">
            <a:avLst/>
          </a:prstGeom>
        </p:spPr>
        <p:txBody>
          <a:bodyPr lIns="0" tIns="0" rIns="0" bIns="0" rtlCol="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rtl="0"/>
            <a:r>
              <a:rPr lang="it-IT" noProof="0"/>
              <a:t>Fare clic per modificare gli stili del testo dello schema</a:t>
            </a:r>
          </a:p>
        </p:txBody>
      </p:sp>
      <p:sp>
        <p:nvSpPr>
          <p:cNvPr id="22" name="Segnaposto testo 2">
            <a:extLst>
              <a:ext uri="{FF2B5EF4-FFF2-40B4-BE49-F238E27FC236}">
                <a16:creationId xmlns:a16="http://schemas.microsoft.com/office/drawing/2014/main" id="{368648FC-FC9A-5645-8F0C-390FFFAE180D}"/>
              </a:ext>
            </a:extLst>
          </p:cNvPr>
          <p:cNvSpPr>
            <a:spLocks noGrp="1"/>
          </p:cNvSpPr>
          <p:nvPr>
            <p:ph type="body" idx="12"/>
          </p:nvPr>
        </p:nvSpPr>
        <p:spPr>
          <a:xfrm>
            <a:off x="8187017" y="2300156"/>
            <a:ext cx="3036477" cy="404216"/>
          </a:xfrm>
          <a:prstGeom prst="rect">
            <a:avLst/>
          </a:prstGeom>
        </p:spPr>
        <p:txBody>
          <a:bodyPr vert="horz" lIns="0" tIns="0" rIns="0" bIns="0" rtlCol="0" anchor="t" anchorCtr="0">
            <a:normAutofit/>
          </a:bodyPr>
          <a:lstStyle>
            <a:lvl1pPr marL="0" indent="0">
              <a:buNone/>
              <a:defRPr lang="en-US" sz="1800" spc="0" baseline="0" dirty="0">
                <a:solidFill>
                  <a:schemeClr val="tx2"/>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rtl="0">
              <a:buNone/>
            </a:pPr>
            <a:r>
              <a:rPr lang="it-IT" noProof="0"/>
              <a:t>Fare clic per modificare gli stili del testo dello schema</a:t>
            </a:r>
          </a:p>
        </p:txBody>
      </p:sp>
      <p:sp>
        <p:nvSpPr>
          <p:cNvPr id="24" name="Segnaposto contenuto 3">
            <a:extLst>
              <a:ext uri="{FF2B5EF4-FFF2-40B4-BE49-F238E27FC236}">
                <a16:creationId xmlns:a16="http://schemas.microsoft.com/office/drawing/2014/main" id="{BBB849DC-B114-D145-9879-4FE0688BF57E}"/>
              </a:ext>
            </a:extLst>
          </p:cNvPr>
          <p:cNvSpPr>
            <a:spLocks noGrp="1"/>
          </p:cNvSpPr>
          <p:nvPr>
            <p:ph sz="half" idx="13"/>
          </p:nvPr>
        </p:nvSpPr>
        <p:spPr>
          <a:xfrm>
            <a:off x="8187017" y="2799146"/>
            <a:ext cx="3036477" cy="1942138"/>
          </a:xfrm>
          <a:prstGeom prst="rect">
            <a:avLst/>
          </a:prstGeom>
        </p:spPr>
        <p:txBody>
          <a:bodyPr lIns="0" tIns="0" rIns="0" bIns="0" rtlCol="0" anchor="t" anchorCtr="0">
            <a:normAutofit/>
          </a:bodyPr>
          <a:lstStyle>
            <a:lvl1pPr marL="285750" indent="-285750">
              <a:lnSpc>
                <a:spcPct val="100000"/>
              </a:lnSpc>
              <a:buFont typeface="Wingdings" pitchFamily="2" charset="2"/>
              <a:buChar char="§"/>
              <a:defRPr sz="1600">
                <a:latin typeface="+mn-lt"/>
              </a:defRPr>
            </a:lvl1pPr>
            <a:lvl2pPr>
              <a:defRPr sz="1600"/>
            </a:lvl2pPr>
            <a:lvl3pPr>
              <a:defRPr sz="1600"/>
            </a:lvl3pPr>
            <a:lvl4pPr>
              <a:defRPr sz="1600"/>
            </a:lvl4pPr>
            <a:lvl5pPr>
              <a:defRPr sz="1600"/>
            </a:lvl5pPr>
          </a:lstStyle>
          <a:p>
            <a:pPr lvl="0" rtl="0"/>
            <a:r>
              <a:rPr lang="it-IT" noProof="0"/>
              <a:t>Fare clic per modificare gli stili del testo dello schema</a:t>
            </a:r>
          </a:p>
        </p:txBody>
      </p:sp>
      <p:cxnSp>
        <p:nvCxnSpPr>
          <p:cNvPr id="26" name="Connettore diritto 25">
            <a:extLst>
              <a:ext uri="{FF2B5EF4-FFF2-40B4-BE49-F238E27FC236}">
                <a16:creationId xmlns:a16="http://schemas.microsoft.com/office/drawing/2014/main" id="{9F0C4CE5-5F02-B143-8FD1-1B235D270DAC}"/>
              </a:ext>
            </a:extLst>
          </p:cNvPr>
          <p:cNvCxnSpPr>
            <a:cxnSpLocks/>
          </p:cNvCxnSpPr>
          <p:nvPr userDrawn="1"/>
        </p:nvCxnSpPr>
        <p:spPr>
          <a:xfrm>
            <a:off x="4569372"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cxnSp>
        <p:nvCxnSpPr>
          <p:cNvPr id="28" name="Connettore diritto 27">
            <a:extLst>
              <a:ext uri="{FF2B5EF4-FFF2-40B4-BE49-F238E27FC236}">
                <a16:creationId xmlns:a16="http://schemas.microsoft.com/office/drawing/2014/main" id="{289A8C14-DB28-F34E-8098-168D4C75AF23}"/>
              </a:ext>
            </a:extLst>
          </p:cNvPr>
          <p:cNvCxnSpPr>
            <a:cxnSpLocks/>
          </p:cNvCxnSpPr>
          <p:nvPr userDrawn="1"/>
        </p:nvCxnSpPr>
        <p:spPr>
          <a:xfrm>
            <a:off x="8187017"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 name="Segnaposto data 1">
            <a:extLst>
              <a:ext uri="{FF2B5EF4-FFF2-40B4-BE49-F238E27FC236}">
                <a16:creationId xmlns:a16="http://schemas.microsoft.com/office/drawing/2014/main" id="{F0FA07F3-F8E4-4505-85EC-22734AC68792}"/>
              </a:ext>
            </a:extLst>
          </p:cNvPr>
          <p:cNvSpPr>
            <a:spLocks noGrp="1"/>
          </p:cNvSpPr>
          <p:nvPr>
            <p:ph type="dt" sz="half" idx="14"/>
          </p:nvPr>
        </p:nvSpPr>
        <p:spPr/>
        <p:txBody>
          <a:bodyPr rtlCol="0"/>
          <a:lstStyle/>
          <a:p>
            <a:pPr rtl="0"/>
            <a:r>
              <a:rPr lang="it-IT" noProof="0">
                <a:latin typeface="+mn-lt"/>
              </a:rPr>
              <a:t>06/09/2021</a:t>
            </a:r>
            <a:endParaRPr lang="it-IT" noProof="0" dirty="0">
              <a:latin typeface="+mn-lt"/>
            </a:endParaRPr>
          </a:p>
        </p:txBody>
      </p:sp>
      <p:sp>
        <p:nvSpPr>
          <p:cNvPr id="3" name="Segnaposto piè di pagina 2">
            <a:extLst>
              <a:ext uri="{FF2B5EF4-FFF2-40B4-BE49-F238E27FC236}">
                <a16:creationId xmlns:a16="http://schemas.microsoft.com/office/drawing/2014/main" id="{D5165D22-FEF5-4F30-8822-5D2378806A9B}"/>
              </a:ext>
            </a:extLst>
          </p:cNvPr>
          <p:cNvSpPr>
            <a:spLocks noGrp="1"/>
          </p:cNvSpPr>
          <p:nvPr>
            <p:ph type="ftr" sz="quarter" idx="15"/>
          </p:nvPr>
        </p:nvSpPr>
        <p:spPr/>
        <p:txBody>
          <a:bodyPr rtlCol="0"/>
          <a:lstStyle/>
          <a:p>
            <a:pPr rtl="0"/>
            <a:r>
              <a:rPr lang="it-IT" noProof="0" dirty="0"/>
              <a:t>Relazione annuale</a:t>
            </a:r>
            <a:endParaRPr lang="it-IT" b="0" noProof="0" dirty="0"/>
          </a:p>
        </p:txBody>
      </p:sp>
      <p:sp>
        <p:nvSpPr>
          <p:cNvPr id="4" name="Segnaposto numero diapositiva 3">
            <a:extLst>
              <a:ext uri="{FF2B5EF4-FFF2-40B4-BE49-F238E27FC236}">
                <a16:creationId xmlns:a16="http://schemas.microsoft.com/office/drawing/2014/main" id="{1540F86B-3DA3-4708-AAF5-387BA115C415}"/>
              </a:ext>
            </a:extLst>
          </p:cNvPr>
          <p:cNvSpPr>
            <a:spLocks noGrp="1"/>
          </p:cNvSpPr>
          <p:nvPr>
            <p:ph type="sldNum" sz="quarter" idx="16"/>
          </p:nvPr>
        </p:nvSpPr>
        <p:spPr/>
        <p:txBody>
          <a:bodyPr rtlCol="0"/>
          <a:lstStyle/>
          <a:p>
            <a:pPr rtl="0"/>
            <a:fld id="{294A09A9-5501-47C1-A89A-A340965A2BE2}" type="slidenum">
              <a:rPr lang="it-IT" noProof="0" smtClean="0"/>
              <a:pPr/>
              <a:t>‹N›</a:t>
            </a:fld>
            <a:endParaRPr lang="it-IT" noProof="0" dirty="0"/>
          </a:p>
        </p:txBody>
      </p:sp>
    </p:spTree>
    <p:extLst>
      <p:ext uri="{BB962C8B-B14F-4D97-AF65-F5344CB8AC3E}">
        <p14:creationId xmlns:p14="http://schemas.microsoft.com/office/powerpoint/2010/main" val="422794871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520" userDrawn="1">
          <p15:clr>
            <a:srgbClr val="FBAE40"/>
          </p15:clr>
        </p15:guide>
        <p15:guide id="4" pos="5160" userDrawn="1">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4800" userDrawn="1">
          <p15:clr>
            <a:srgbClr val="FBAE40"/>
          </p15:clr>
        </p15:guide>
        <p15:guide id="11" pos="2880" userDrawn="1">
          <p15:clr>
            <a:srgbClr val="FBAE40"/>
          </p15:clr>
        </p15:guide>
        <p15:guide id="12" orient="horz" pos="1752"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Riepilogo ">
    <p:bg>
      <p:bgPr>
        <a:solidFill>
          <a:schemeClr val="tx1"/>
        </a:solidFill>
        <a:effectLst/>
      </p:bgPr>
    </p:bg>
    <p:spTree>
      <p:nvGrpSpPr>
        <p:cNvPr id="1" name=""/>
        <p:cNvGrpSpPr/>
        <p:nvPr/>
      </p:nvGrpSpPr>
      <p:grpSpPr>
        <a:xfrm>
          <a:off x="0" y="0"/>
          <a:ext cx="0" cy="0"/>
          <a:chOff x="0" y="0"/>
          <a:chExt cx="0" cy="0"/>
        </a:xfrm>
      </p:grpSpPr>
      <p:sp>
        <p:nvSpPr>
          <p:cNvPr id="32" name="Titolo 1">
            <a:extLst>
              <a:ext uri="{FF2B5EF4-FFF2-40B4-BE49-F238E27FC236}">
                <a16:creationId xmlns:a16="http://schemas.microsoft.com/office/drawing/2014/main" id="{467E05B6-B7CB-1E4F-96BA-4B8CFE8B63D9}"/>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a:latin typeface="+mj-lt"/>
              </a:defRPr>
            </a:lvl1pPr>
          </a:lstStyle>
          <a:p>
            <a:pPr rtl="0"/>
            <a:r>
              <a:rPr lang="it-IT" noProof="0"/>
              <a:t>Fare clic per modificare lo stile del titolo dello schema</a:t>
            </a:r>
            <a:endParaRPr lang="it-IT" noProof="0" dirty="0"/>
          </a:p>
        </p:txBody>
      </p:sp>
      <p:cxnSp>
        <p:nvCxnSpPr>
          <p:cNvPr id="33" name="Connettore diritto 32">
            <a:extLst>
              <a:ext uri="{FF2B5EF4-FFF2-40B4-BE49-F238E27FC236}">
                <a16:creationId xmlns:a16="http://schemas.microsoft.com/office/drawing/2014/main" id="{51DEB652-BD6A-BD41-B85E-704D2C41A1C4}"/>
              </a:ext>
            </a:extLst>
          </p:cNvPr>
          <p:cNvCxnSpPr>
            <a:cxnSpLocks/>
          </p:cNvCxnSpPr>
          <p:nvPr userDrawn="1"/>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3" name="Segnaposto testo 2">
            <a:extLst>
              <a:ext uri="{FF2B5EF4-FFF2-40B4-BE49-F238E27FC236}">
                <a16:creationId xmlns:a16="http://schemas.microsoft.com/office/drawing/2014/main" id="{0DA8C895-11B9-EA40-B0F8-0F4FE9881512}"/>
              </a:ext>
            </a:extLst>
          </p:cNvPr>
          <p:cNvSpPr>
            <a:spLocks noGrp="1"/>
          </p:cNvSpPr>
          <p:nvPr>
            <p:ph type="body" sz="quarter" idx="10"/>
          </p:nvPr>
        </p:nvSpPr>
        <p:spPr>
          <a:xfrm>
            <a:off x="952500" y="2656904"/>
            <a:ext cx="4838700" cy="574318"/>
          </a:xfrm>
        </p:spPr>
        <p:txBody>
          <a:bodyPr rtlCol="0">
            <a:noAutofit/>
          </a:bodyPr>
          <a:lstStyle>
            <a:lvl1pPr marL="0" indent="0">
              <a:buNone/>
              <a:defRPr sz="1600">
                <a:latin typeface="+mn-lt"/>
              </a:defRPr>
            </a:lvl1pPr>
          </a:lstStyle>
          <a:p>
            <a:pPr lvl="0" rtl="0"/>
            <a:r>
              <a:rPr lang="it-IT" noProof="0"/>
              <a:t>Fare clic per modificare gli stili del testo dello schema</a:t>
            </a:r>
          </a:p>
        </p:txBody>
      </p:sp>
      <p:grpSp>
        <p:nvGrpSpPr>
          <p:cNvPr id="15" name="Gruppo 14">
            <a:extLst>
              <a:ext uri="{FF2B5EF4-FFF2-40B4-BE49-F238E27FC236}">
                <a16:creationId xmlns:a16="http://schemas.microsoft.com/office/drawing/2014/main" id="{C47A1EE0-4011-3749-B01C-FC489EEDF880}"/>
              </a:ext>
            </a:extLst>
          </p:cNvPr>
          <p:cNvGrpSpPr>
            <a:grpSpLocks/>
          </p:cNvGrpSpPr>
          <p:nvPr userDrawn="1"/>
        </p:nvGrpSpPr>
        <p:grpSpPr bwMode="auto">
          <a:xfrm rot="10800000">
            <a:off x="8870040" y="0"/>
            <a:ext cx="3325208" cy="3325208"/>
            <a:chOff x="0" y="12289"/>
            <a:chExt cx="3550" cy="3551"/>
          </a:xfrm>
        </p:grpSpPr>
        <p:sp>
          <p:nvSpPr>
            <p:cNvPr id="16" name="Figura a mano libera 15">
              <a:extLst>
                <a:ext uri="{FF2B5EF4-FFF2-40B4-BE49-F238E27FC236}">
                  <a16:creationId xmlns:a16="http://schemas.microsoft.com/office/drawing/2014/main" id="{17EED68A-6660-2643-BBFB-B6AB92A7C227}"/>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17" name="Figura a mano libera 16">
              <a:extLst>
                <a:ext uri="{FF2B5EF4-FFF2-40B4-BE49-F238E27FC236}">
                  <a16:creationId xmlns:a16="http://schemas.microsoft.com/office/drawing/2014/main" id="{BECF9FB8-F6C7-C54D-99F4-11FDF26D7F92}"/>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18" name="Figura a mano libera 17">
              <a:extLst>
                <a:ext uri="{FF2B5EF4-FFF2-40B4-BE49-F238E27FC236}">
                  <a16:creationId xmlns:a16="http://schemas.microsoft.com/office/drawing/2014/main" id="{46C7C62D-7D3B-934C-AFF9-0F10E727B42E}"/>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sp>
        <p:nvSpPr>
          <p:cNvPr id="4" name="Segnaposto testo 3">
            <a:extLst>
              <a:ext uri="{FF2B5EF4-FFF2-40B4-BE49-F238E27FC236}">
                <a16:creationId xmlns:a16="http://schemas.microsoft.com/office/drawing/2014/main" id="{FF85D552-3AFC-4D21-A944-9D41E128A96E}"/>
              </a:ext>
            </a:extLst>
          </p:cNvPr>
          <p:cNvSpPr>
            <a:spLocks noGrp="1"/>
          </p:cNvSpPr>
          <p:nvPr>
            <p:ph type="body" sz="quarter" idx="12"/>
          </p:nvPr>
        </p:nvSpPr>
        <p:spPr>
          <a:xfrm>
            <a:off x="952500" y="2286000"/>
            <a:ext cx="4838700" cy="315915"/>
          </a:xfrm>
        </p:spPr>
        <p:txBody>
          <a:bodyPr rtlCol="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rtl="0"/>
            <a:r>
              <a:rPr lang="it-IT" noProof="0"/>
              <a:t>Fare clic per modificare gli stili del testo dello schema</a:t>
            </a:r>
          </a:p>
        </p:txBody>
      </p:sp>
      <p:sp>
        <p:nvSpPr>
          <p:cNvPr id="21" name="Segnaposto testo 2">
            <a:extLst>
              <a:ext uri="{FF2B5EF4-FFF2-40B4-BE49-F238E27FC236}">
                <a16:creationId xmlns:a16="http://schemas.microsoft.com/office/drawing/2014/main" id="{BE8C2EDB-9C70-49A2-865C-E5CD77D3E741}"/>
              </a:ext>
            </a:extLst>
          </p:cNvPr>
          <p:cNvSpPr>
            <a:spLocks noGrp="1"/>
          </p:cNvSpPr>
          <p:nvPr>
            <p:ph type="body" sz="quarter" idx="13"/>
          </p:nvPr>
        </p:nvSpPr>
        <p:spPr>
          <a:xfrm>
            <a:off x="953655" y="3841846"/>
            <a:ext cx="4838700" cy="636754"/>
          </a:xfrm>
        </p:spPr>
        <p:txBody>
          <a:bodyPr rtlCol="0">
            <a:noAutofit/>
          </a:bodyPr>
          <a:lstStyle>
            <a:lvl1pPr marL="0" indent="0">
              <a:buNone/>
              <a:defRPr sz="1600">
                <a:latin typeface="+mn-lt"/>
              </a:defRPr>
            </a:lvl1pPr>
          </a:lstStyle>
          <a:p>
            <a:pPr lvl="0" rtl="0"/>
            <a:r>
              <a:rPr lang="it-IT" noProof="0"/>
              <a:t>Fare clic per modificare gli stili del testo dello schema</a:t>
            </a:r>
          </a:p>
        </p:txBody>
      </p:sp>
      <p:sp>
        <p:nvSpPr>
          <p:cNvPr id="22" name="Segnaposto testo 3">
            <a:extLst>
              <a:ext uri="{FF2B5EF4-FFF2-40B4-BE49-F238E27FC236}">
                <a16:creationId xmlns:a16="http://schemas.microsoft.com/office/drawing/2014/main" id="{EE50320A-D017-45C6-9986-94BC43911E98}"/>
              </a:ext>
            </a:extLst>
          </p:cNvPr>
          <p:cNvSpPr>
            <a:spLocks noGrp="1"/>
          </p:cNvSpPr>
          <p:nvPr>
            <p:ph type="body" sz="quarter" idx="14"/>
          </p:nvPr>
        </p:nvSpPr>
        <p:spPr>
          <a:xfrm>
            <a:off x="953655" y="3470942"/>
            <a:ext cx="4838700" cy="315915"/>
          </a:xfrm>
        </p:spPr>
        <p:txBody>
          <a:bodyPr rtlCol="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rtl="0"/>
            <a:r>
              <a:rPr lang="it-IT" noProof="0"/>
              <a:t>Fare clic per modificare gli stili del testo dello schema</a:t>
            </a:r>
          </a:p>
        </p:txBody>
      </p:sp>
      <p:sp>
        <p:nvSpPr>
          <p:cNvPr id="23" name="Segnaposto testo 2">
            <a:extLst>
              <a:ext uri="{FF2B5EF4-FFF2-40B4-BE49-F238E27FC236}">
                <a16:creationId xmlns:a16="http://schemas.microsoft.com/office/drawing/2014/main" id="{673EB498-F5D2-4E15-990A-2AFA4A377CBB}"/>
              </a:ext>
            </a:extLst>
          </p:cNvPr>
          <p:cNvSpPr>
            <a:spLocks noGrp="1"/>
          </p:cNvSpPr>
          <p:nvPr>
            <p:ph type="body" sz="quarter" idx="15"/>
          </p:nvPr>
        </p:nvSpPr>
        <p:spPr>
          <a:xfrm>
            <a:off x="952500" y="5017901"/>
            <a:ext cx="4838700" cy="908340"/>
          </a:xfrm>
        </p:spPr>
        <p:txBody>
          <a:bodyPr rtlCol="0">
            <a:noAutofit/>
          </a:bodyPr>
          <a:lstStyle>
            <a:lvl1pPr marL="0" indent="0">
              <a:buNone/>
              <a:defRPr sz="1600">
                <a:latin typeface="+mn-lt"/>
              </a:defRPr>
            </a:lvl1pPr>
          </a:lstStyle>
          <a:p>
            <a:pPr lvl="0" rtl="0"/>
            <a:r>
              <a:rPr lang="it-IT" noProof="0"/>
              <a:t>Fare clic per modificare gli stili del testo dello schema</a:t>
            </a:r>
          </a:p>
        </p:txBody>
      </p:sp>
      <p:sp>
        <p:nvSpPr>
          <p:cNvPr id="24" name="Segnaposto testo 3">
            <a:extLst>
              <a:ext uri="{FF2B5EF4-FFF2-40B4-BE49-F238E27FC236}">
                <a16:creationId xmlns:a16="http://schemas.microsoft.com/office/drawing/2014/main" id="{1F528150-326B-4BB3-AC38-7FC805DB6BA7}"/>
              </a:ext>
            </a:extLst>
          </p:cNvPr>
          <p:cNvSpPr>
            <a:spLocks noGrp="1"/>
          </p:cNvSpPr>
          <p:nvPr>
            <p:ph type="body" sz="quarter" idx="16"/>
          </p:nvPr>
        </p:nvSpPr>
        <p:spPr>
          <a:xfrm>
            <a:off x="952500" y="4646997"/>
            <a:ext cx="4838700" cy="315915"/>
          </a:xfrm>
        </p:spPr>
        <p:txBody>
          <a:bodyPr rtlCol="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rtl="0"/>
            <a:r>
              <a:rPr lang="it-IT" noProof="0"/>
              <a:t>Fare clic per modificare gli stili del testo dello schema</a:t>
            </a:r>
          </a:p>
        </p:txBody>
      </p:sp>
      <p:sp>
        <p:nvSpPr>
          <p:cNvPr id="25" name="Segnaposto testo 2">
            <a:extLst>
              <a:ext uri="{FF2B5EF4-FFF2-40B4-BE49-F238E27FC236}">
                <a16:creationId xmlns:a16="http://schemas.microsoft.com/office/drawing/2014/main" id="{20EBEFF7-AECA-409B-9ACC-A63A168283BE}"/>
              </a:ext>
            </a:extLst>
          </p:cNvPr>
          <p:cNvSpPr>
            <a:spLocks noGrp="1"/>
          </p:cNvSpPr>
          <p:nvPr>
            <p:ph type="body" sz="quarter" idx="17"/>
          </p:nvPr>
        </p:nvSpPr>
        <p:spPr>
          <a:xfrm>
            <a:off x="6399647" y="2656904"/>
            <a:ext cx="4838700" cy="574318"/>
          </a:xfrm>
        </p:spPr>
        <p:txBody>
          <a:bodyPr rtlCol="0">
            <a:noAutofit/>
          </a:bodyPr>
          <a:lstStyle>
            <a:lvl1pPr marL="0" indent="0">
              <a:buNone/>
              <a:defRPr sz="1600">
                <a:latin typeface="+mn-lt"/>
              </a:defRPr>
            </a:lvl1pPr>
          </a:lstStyle>
          <a:p>
            <a:pPr lvl="0" rtl="0"/>
            <a:r>
              <a:rPr lang="it-IT" noProof="0"/>
              <a:t>Fare clic per modificare gli stili del testo dello schema</a:t>
            </a:r>
          </a:p>
        </p:txBody>
      </p:sp>
      <p:sp>
        <p:nvSpPr>
          <p:cNvPr id="26" name="Segnaposto testo 3">
            <a:extLst>
              <a:ext uri="{FF2B5EF4-FFF2-40B4-BE49-F238E27FC236}">
                <a16:creationId xmlns:a16="http://schemas.microsoft.com/office/drawing/2014/main" id="{29E4D063-8666-4D7A-B8C8-2B9383F798E0}"/>
              </a:ext>
            </a:extLst>
          </p:cNvPr>
          <p:cNvSpPr>
            <a:spLocks noGrp="1"/>
          </p:cNvSpPr>
          <p:nvPr>
            <p:ph type="body" sz="quarter" idx="18"/>
          </p:nvPr>
        </p:nvSpPr>
        <p:spPr>
          <a:xfrm>
            <a:off x="6399647" y="2286000"/>
            <a:ext cx="4838700" cy="315915"/>
          </a:xfrm>
        </p:spPr>
        <p:txBody>
          <a:bodyPr rtlCol="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rtl="0"/>
            <a:r>
              <a:rPr lang="it-IT" noProof="0"/>
              <a:t>Fare clic per modificare gli stili del testo dello schema</a:t>
            </a:r>
          </a:p>
        </p:txBody>
      </p:sp>
      <p:sp>
        <p:nvSpPr>
          <p:cNvPr id="27" name="Segnaposto testo 2">
            <a:extLst>
              <a:ext uri="{FF2B5EF4-FFF2-40B4-BE49-F238E27FC236}">
                <a16:creationId xmlns:a16="http://schemas.microsoft.com/office/drawing/2014/main" id="{4717B7CD-A4F9-444E-82B9-8914CB574887}"/>
              </a:ext>
            </a:extLst>
          </p:cNvPr>
          <p:cNvSpPr>
            <a:spLocks noGrp="1"/>
          </p:cNvSpPr>
          <p:nvPr>
            <p:ph type="body" sz="quarter" idx="19"/>
          </p:nvPr>
        </p:nvSpPr>
        <p:spPr>
          <a:xfrm>
            <a:off x="6399647" y="3841846"/>
            <a:ext cx="4838700" cy="908340"/>
          </a:xfrm>
        </p:spPr>
        <p:txBody>
          <a:bodyPr rtlCol="0">
            <a:noAutofit/>
          </a:bodyPr>
          <a:lstStyle>
            <a:lvl1pPr marL="0" indent="0">
              <a:buNone/>
              <a:defRPr sz="1600">
                <a:latin typeface="+mn-lt"/>
              </a:defRPr>
            </a:lvl1pPr>
          </a:lstStyle>
          <a:p>
            <a:pPr lvl="0" rtl="0"/>
            <a:r>
              <a:rPr lang="it-IT" noProof="0"/>
              <a:t>Fare clic per modificare gli stili del testo dello schema</a:t>
            </a:r>
          </a:p>
        </p:txBody>
      </p:sp>
      <p:sp>
        <p:nvSpPr>
          <p:cNvPr id="28" name="Segnaposto testo 3">
            <a:extLst>
              <a:ext uri="{FF2B5EF4-FFF2-40B4-BE49-F238E27FC236}">
                <a16:creationId xmlns:a16="http://schemas.microsoft.com/office/drawing/2014/main" id="{2CF285B7-A950-4326-A4D5-F5D542D2D65B}"/>
              </a:ext>
            </a:extLst>
          </p:cNvPr>
          <p:cNvSpPr>
            <a:spLocks noGrp="1"/>
          </p:cNvSpPr>
          <p:nvPr>
            <p:ph type="body" sz="quarter" idx="20"/>
          </p:nvPr>
        </p:nvSpPr>
        <p:spPr>
          <a:xfrm>
            <a:off x="6399647" y="3470942"/>
            <a:ext cx="4838700" cy="315915"/>
          </a:xfrm>
        </p:spPr>
        <p:txBody>
          <a:bodyPr rtlCol="0">
            <a:noAutofit/>
          </a:bodyPr>
          <a:lstStyle>
            <a:lvl1pPr>
              <a:buNone/>
              <a:defRPr sz="1800" b="0" spc="0" baseline="0">
                <a:solidFill>
                  <a:schemeClr val="tx2"/>
                </a:solidFill>
                <a:latin typeface="+mj-lt"/>
              </a:defRPr>
            </a:lvl1pPr>
            <a:lvl2pPr>
              <a:buNone/>
              <a:defRPr/>
            </a:lvl2pPr>
            <a:lvl3pPr>
              <a:buNone/>
              <a:defRPr/>
            </a:lvl3pPr>
            <a:lvl4pPr>
              <a:buNone/>
              <a:defRPr/>
            </a:lvl4pPr>
            <a:lvl5pPr>
              <a:buNone/>
              <a:defRPr/>
            </a:lvl5pPr>
          </a:lstStyle>
          <a:p>
            <a:pPr lvl="0" rtl="0"/>
            <a:r>
              <a:rPr lang="it-IT" noProof="0"/>
              <a:t>Fare clic per modificare gli stili del testo dello schema</a:t>
            </a:r>
          </a:p>
        </p:txBody>
      </p:sp>
      <p:sp>
        <p:nvSpPr>
          <p:cNvPr id="2" name="Segnaposto data 1">
            <a:extLst>
              <a:ext uri="{FF2B5EF4-FFF2-40B4-BE49-F238E27FC236}">
                <a16:creationId xmlns:a16="http://schemas.microsoft.com/office/drawing/2014/main" id="{EC45E38A-5516-4C3E-88FC-0DCBD876054B}"/>
              </a:ext>
            </a:extLst>
          </p:cNvPr>
          <p:cNvSpPr>
            <a:spLocks noGrp="1"/>
          </p:cNvSpPr>
          <p:nvPr>
            <p:ph type="dt" sz="half" idx="21"/>
          </p:nvPr>
        </p:nvSpPr>
        <p:spPr/>
        <p:txBody>
          <a:bodyPr rtlCol="0"/>
          <a:lstStyle/>
          <a:p>
            <a:pPr rtl="0"/>
            <a:r>
              <a:rPr lang="it-IT" noProof="0">
                <a:latin typeface="+mn-lt"/>
              </a:rPr>
              <a:t>06/09/2021</a:t>
            </a:r>
            <a:endParaRPr lang="it-IT" noProof="0" dirty="0">
              <a:latin typeface="+mn-lt"/>
            </a:endParaRPr>
          </a:p>
        </p:txBody>
      </p:sp>
      <p:sp>
        <p:nvSpPr>
          <p:cNvPr id="5" name="Segnaposto piè di pagina 4">
            <a:extLst>
              <a:ext uri="{FF2B5EF4-FFF2-40B4-BE49-F238E27FC236}">
                <a16:creationId xmlns:a16="http://schemas.microsoft.com/office/drawing/2014/main" id="{14225273-038D-4F51-A093-83D80104F21A}"/>
              </a:ext>
            </a:extLst>
          </p:cNvPr>
          <p:cNvSpPr>
            <a:spLocks noGrp="1"/>
          </p:cNvSpPr>
          <p:nvPr>
            <p:ph type="ftr" sz="quarter" idx="22"/>
          </p:nvPr>
        </p:nvSpPr>
        <p:spPr/>
        <p:txBody>
          <a:bodyPr rtlCol="0"/>
          <a:lstStyle/>
          <a:p>
            <a:pPr rtl="0"/>
            <a:r>
              <a:rPr lang="it-IT" noProof="0" dirty="0"/>
              <a:t>Relazione annuale</a:t>
            </a:r>
            <a:endParaRPr lang="it-IT" b="0" noProof="0" dirty="0"/>
          </a:p>
        </p:txBody>
      </p:sp>
      <p:sp>
        <p:nvSpPr>
          <p:cNvPr id="6" name="Segnaposto numero diapositiva 5">
            <a:extLst>
              <a:ext uri="{FF2B5EF4-FFF2-40B4-BE49-F238E27FC236}">
                <a16:creationId xmlns:a16="http://schemas.microsoft.com/office/drawing/2014/main" id="{C7F24E14-E0E0-44FA-A4AA-FA63A858730C}"/>
              </a:ext>
            </a:extLst>
          </p:cNvPr>
          <p:cNvSpPr>
            <a:spLocks noGrp="1"/>
          </p:cNvSpPr>
          <p:nvPr>
            <p:ph type="sldNum" sz="quarter" idx="23"/>
          </p:nvPr>
        </p:nvSpPr>
        <p:spPr/>
        <p:txBody>
          <a:bodyPr rtlCol="0"/>
          <a:lstStyle/>
          <a:p>
            <a:pPr rtl="0"/>
            <a:fld id="{294A09A9-5501-47C1-A89A-A340965A2BE2}" type="slidenum">
              <a:rPr lang="it-IT" noProof="0" smtClean="0"/>
              <a:pPr/>
              <a:t>‹N›</a:t>
            </a:fld>
            <a:endParaRPr lang="it-IT" noProof="0" dirty="0"/>
          </a:p>
        </p:txBody>
      </p:sp>
    </p:spTree>
    <p:extLst>
      <p:ext uri="{BB962C8B-B14F-4D97-AF65-F5344CB8AC3E}">
        <p14:creationId xmlns:p14="http://schemas.microsoft.com/office/powerpoint/2010/main" val="30601358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p15:clr>
            <a:srgbClr val="FBAE40"/>
          </p15:clr>
        </p15:guide>
        <p15:guide id="3" pos="2304">
          <p15:clr>
            <a:srgbClr val="FBAE40"/>
          </p15:clr>
        </p15:guide>
        <p15:guide id="4" pos="5736">
          <p15:clr>
            <a:srgbClr val="FBAE40"/>
          </p15:clr>
        </p15:guide>
        <p15:guide id="5" pos="1944">
          <p15:clr>
            <a:srgbClr val="FBAE40"/>
          </p15:clr>
        </p15:guide>
        <p15:guide id="6" pos="4008">
          <p15:clr>
            <a:srgbClr val="FBAE40"/>
          </p15:clr>
        </p15:guide>
        <p15:guide id="7" orient="horz" pos="1224">
          <p15:clr>
            <a:srgbClr val="FBAE40"/>
          </p15:clr>
        </p15:guide>
        <p15:guide id="8" orient="horz" pos="1440">
          <p15:clr>
            <a:srgbClr val="FBAE40"/>
          </p15:clr>
        </p15:guide>
        <p15:guide id="9" orient="horz" pos="552">
          <p15:clr>
            <a:srgbClr val="FBAE40"/>
          </p15:clr>
        </p15:guide>
        <p15:guide id="10" pos="5352">
          <p15:clr>
            <a:srgbClr val="FBAE40"/>
          </p15:clr>
        </p15:guide>
        <p15:guide id="11" pos="364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azie">
    <p:bg>
      <p:bgPr>
        <a:solidFill>
          <a:schemeClr val="tx1"/>
        </a:solidFill>
        <a:effectLst/>
      </p:bgPr>
    </p:bg>
    <p:spTree>
      <p:nvGrpSpPr>
        <p:cNvPr id="1" name=""/>
        <p:cNvGrpSpPr/>
        <p:nvPr/>
      </p:nvGrpSpPr>
      <p:grpSpPr>
        <a:xfrm>
          <a:off x="0" y="0"/>
          <a:ext cx="0" cy="0"/>
          <a:chOff x="0" y="0"/>
          <a:chExt cx="0" cy="0"/>
        </a:xfrm>
      </p:grpSpPr>
      <p:sp>
        <p:nvSpPr>
          <p:cNvPr id="16" name="Segnaposto testo 29">
            <a:extLst>
              <a:ext uri="{FF2B5EF4-FFF2-40B4-BE49-F238E27FC236}">
                <a16:creationId xmlns:a16="http://schemas.microsoft.com/office/drawing/2014/main" id="{BB778BC5-5409-574B-96E2-B45CDD940DF4}"/>
              </a:ext>
            </a:extLst>
          </p:cNvPr>
          <p:cNvSpPr>
            <a:spLocks noGrp="1"/>
          </p:cNvSpPr>
          <p:nvPr>
            <p:ph type="body" sz="quarter" idx="11"/>
          </p:nvPr>
        </p:nvSpPr>
        <p:spPr>
          <a:xfrm>
            <a:off x="6896100" y="5102063"/>
            <a:ext cx="4914900" cy="588795"/>
          </a:xfrm>
        </p:spPr>
        <p:txBody>
          <a:bodyPr lIns="0" tIns="0" rIns="0" bIns="0" rtlCol="0" anchor="b">
            <a:noAutofit/>
          </a:bodyPr>
          <a:lstStyle>
            <a:lvl1pPr marL="0" indent="0">
              <a:buNone/>
              <a:defRPr sz="1600" b="0" i="0">
                <a:solidFill>
                  <a:schemeClr val="tx2"/>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17" name="Sottotitolo 2">
            <a:extLst>
              <a:ext uri="{FF2B5EF4-FFF2-40B4-BE49-F238E27FC236}">
                <a16:creationId xmlns:a16="http://schemas.microsoft.com/office/drawing/2014/main" id="{32916F3A-28FA-9A4B-A780-0D687D932893}"/>
              </a:ext>
            </a:extLst>
          </p:cNvPr>
          <p:cNvSpPr>
            <a:spLocks noGrp="1"/>
          </p:cNvSpPr>
          <p:nvPr>
            <p:ph type="subTitle" idx="1"/>
          </p:nvPr>
        </p:nvSpPr>
        <p:spPr>
          <a:xfrm>
            <a:off x="6907623" y="3591098"/>
            <a:ext cx="4903377" cy="1057791"/>
          </a:xfrm>
        </p:spPr>
        <p:txBody>
          <a:bodyPr lIns="0" tIns="0" rIns="0" bIns="0" rtlCol="0">
            <a:normAutofit/>
          </a:bodyPr>
          <a:lstStyle>
            <a:lvl1pPr marL="0" indent="0" algn="l">
              <a:buNone/>
              <a:defRPr sz="1600" b="0" i="0">
                <a:solidFill>
                  <a:schemeClr val="bg1"/>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it-IT" noProof="0"/>
              <a:t>Fare clic per modificare lo stile del sottotitolo dello schema</a:t>
            </a:r>
            <a:endParaRPr lang="it-IT" noProof="0" dirty="0"/>
          </a:p>
        </p:txBody>
      </p:sp>
      <p:sp>
        <p:nvSpPr>
          <p:cNvPr id="26" name="Titolo 1">
            <a:extLst>
              <a:ext uri="{FF2B5EF4-FFF2-40B4-BE49-F238E27FC236}">
                <a16:creationId xmlns:a16="http://schemas.microsoft.com/office/drawing/2014/main" id="{E29321F6-59C5-6E4C-A846-6AD00848A444}"/>
              </a:ext>
            </a:extLst>
          </p:cNvPr>
          <p:cNvSpPr>
            <a:spLocks noGrp="1"/>
          </p:cNvSpPr>
          <p:nvPr>
            <p:ph type="title"/>
          </p:nvPr>
        </p:nvSpPr>
        <p:spPr>
          <a:xfrm>
            <a:off x="6907623" y="2173658"/>
            <a:ext cx="4903377" cy="610863"/>
          </a:xfrm>
          <a:prstGeom prst="rect">
            <a:avLst/>
          </a:prstGeom>
        </p:spPr>
        <p:txBody>
          <a:bodyPr lIns="0" tIns="0" rIns="0" bIns="0" rtlCol="0" anchor="b" anchorCtr="0">
            <a:normAutofit/>
          </a:bodyPr>
          <a:lstStyle>
            <a:lvl1pPr>
              <a:defRPr sz="4400" b="1" i="0">
                <a:latin typeface="+mj-lt"/>
              </a:defRPr>
            </a:lvl1pPr>
          </a:lstStyle>
          <a:p>
            <a:pPr rtl="0"/>
            <a:r>
              <a:rPr lang="it-IT" noProof="0"/>
              <a:t>Fare clic per modificare lo stile del titolo dello schema</a:t>
            </a:r>
            <a:endParaRPr lang="it-IT" noProof="0" dirty="0"/>
          </a:p>
        </p:txBody>
      </p:sp>
      <p:cxnSp>
        <p:nvCxnSpPr>
          <p:cNvPr id="27" name="Connettore diritto 26">
            <a:extLst>
              <a:ext uri="{FF2B5EF4-FFF2-40B4-BE49-F238E27FC236}">
                <a16:creationId xmlns:a16="http://schemas.microsoft.com/office/drawing/2014/main" id="{AB5C3BF3-A164-DD48-BD02-4587489DA105}"/>
              </a:ext>
            </a:extLst>
          </p:cNvPr>
          <p:cNvCxnSpPr>
            <a:cxnSpLocks/>
          </p:cNvCxnSpPr>
          <p:nvPr userDrawn="1"/>
        </p:nvCxnSpPr>
        <p:spPr>
          <a:xfrm>
            <a:off x="6896100" y="3233703"/>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1" name="Segnaposto immagine 2">
            <a:extLst>
              <a:ext uri="{FF2B5EF4-FFF2-40B4-BE49-F238E27FC236}">
                <a16:creationId xmlns:a16="http://schemas.microsoft.com/office/drawing/2014/main" id="{F8C225AD-C009-894E-8AFA-C94EAA06509C}"/>
              </a:ext>
            </a:extLst>
          </p:cNvPr>
          <p:cNvSpPr>
            <a:spLocks noGrp="1"/>
          </p:cNvSpPr>
          <p:nvPr>
            <p:ph type="pic" sz="quarter" idx="13"/>
          </p:nvPr>
        </p:nvSpPr>
        <p:spPr>
          <a:xfrm>
            <a:off x="0" y="0"/>
            <a:ext cx="6096000" cy="6858000"/>
          </a:xfrm>
        </p:spPr>
        <p:txBody>
          <a:bodyPr rtlCol="0"/>
          <a:lstStyle/>
          <a:p>
            <a:pPr rtl="0"/>
            <a:r>
              <a:rPr lang="it-IT" noProof="0"/>
              <a:t>Fare clic sull'icona per inserire un'immagine</a:t>
            </a:r>
            <a:endParaRPr lang="it-IT" noProof="0" dirty="0"/>
          </a:p>
        </p:txBody>
      </p:sp>
      <p:grpSp>
        <p:nvGrpSpPr>
          <p:cNvPr id="30" name="Gruppo 29">
            <a:extLst>
              <a:ext uri="{FF2B5EF4-FFF2-40B4-BE49-F238E27FC236}">
                <a16:creationId xmlns:a16="http://schemas.microsoft.com/office/drawing/2014/main" id="{FFEF81ED-50DF-3946-87D9-407C13C3CE9F}"/>
              </a:ext>
            </a:extLst>
          </p:cNvPr>
          <p:cNvGrpSpPr>
            <a:grpSpLocks/>
          </p:cNvGrpSpPr>
          <p:nvPr userDrawn="1"/>
        </p:nvGrpSpPr>
        <p:grpSpPr bwMode="auto">
          <a:xfrm rot="10800000">
            <a:off x="8870040" y="0"/>
            <a:ext cx="3325208" cy="3325208"/>
            <a:chOff x="0" y="12289"/>
            <a:chExt cx="3550" cy="3551"/>
          </a:xfrm>
        </p:grpSpPr>
        <p:sp>
          <p:nvSpPr>
            <p:cNvPr id="31" name="Figura a mano libera 30">
              <a:extLst>
                <a:ext uri="{FF2B5EF4-FFF2-40B4-BE49-F238E27FC236}">
                  <a16:creationId xmlns:a16="http://schemas.microsoft.com/office/drawing/2014/main" id="{4B6857A0-601C-9C40-ADB4-7927C7A4ECA0}"/>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32" name="Figura a mano libera 31">
              <a:extLst>
                <a:ext uri="{FF2B5EF4-FFF2-40B4-BE49-F238E27FC236}">
                  <a16:creationId xmlns:a16="http://schemas.microsoft.com/office/drawing/2014/main" id="{31562ACC-ECB3-4841-A52C-00DAFF438EBF}"/>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33" name="Figura a mano libera 32">
              <a:extLst>
                <a:ext uri="{FF2B5EF4-FFF2-40B4-BE49-F238E27FC236}">
                  <a16:creationId xmlns:a16="http://schemas.microsoft.com/office/drawing/2014/main" id="{77C317B8-91B4-7040-AB8C-CE822CA28AAD}"/>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spTree>
    <p:extLst>
      <p:ext uri="{BB962C8B-B14F-4D97-AF65-F5344CB8AC3E}">
        <p14:creationId xmlns:p14="http://schemas.microsoft.com/office/powerpoint/2010/main" val="999130720"/>
      </p:ext>
    </p:extLst>
  </p:cSld>
  <p:clrMapOvr>
    <a:masterClrMapping/>
  </p:clrMapOvr>
  <p:extLst>
    <p:ext uri="{DCECCB84-F9BA-43D5-87BE-67443E8EF086}">
      <p15:sldGuideLst xmlns:p15="http://schemas.microsoft.com/office/powerpoint/2012/main">
        <p15:guide id="1" pos="60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rdine del giorno">
    <p:spTree>
      <p:nvGrpSpPr>
        <p:cNvPr id="1" name=""/>
        <p:cNvGrpSpPr/>
        <p:nvPr/>
      </p:nvGrpSpPr>
      <p:grpSpPr>
        <a:xfrm>
          <a:off x="0" y="0"/>
          <a:ext cx="0" cy="0"/>
          <a:chOff x="0" y="0"/>
          <a:chExt cx="0" cy="0"/>
        </a:xfrm>
      </p:grpSpPr>
      <p:grpSp>
        <p:nvGrpSpPr>
          <p:cNvPr id="6" name="Gruppo 5">
            <a:extLst>
              <a:ext uri="{FF2B5EF4-FFF2-40B4-BE49-F238E27FC236}">
                <a16:creationId xmlns:a16="http://schemas.microsoft.com/office/drawing/2014/main" id="{806C6F65-35CD-D64B-992A-0C1C1E00384D}"/>
              </a:ext>
            </a:extLst>
          </p:cNvPr>
          <p:cNvGrpSpPr/>
          <p:nvPr userDrawn="1"/>
        </p:nvGrpSpPr>
        <p:grpSpPr>
          <a:xfrm>
            <a:off x="6362700" y="0"/>
            <a:ext cx="5829298" cy="3235602"/>
            <a:chOff x="5612972" y="1"/>
            <a:chExt cx="6615961" cy="3672246"/>
          </a:xfrm>
        </p:grpSpPr>
        <p:sp>
          <p:nvSpPr>
            <p:cNvPr id="7" name="Forma 24">
              <a:extLst>
                <a:ext uri="{FF2B5EF4-FFF2-40B4-BE49-F238E27FC236}">
                  <a16:creationId xmlns:a16="http://schemas.microsoft.com/office/drawing/2014/main" id="{CFD467E2-FF13-7E4F-BEF9-EA1A17665B2D}"/>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8" name="Figura a mano libera 7">
              <a:extLst>
                <a:ext uri="{FF2B5EF4-FFF2-40B4-BE49-F238E27FC236}">
                  <a16:creationId xmlns:a16="http://schemas.microsoft.com/office/drawing/2014/main" id="{CA85A327-3157-B442-993A-6900F71249AC}"/>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9" name="Figura a mano libera 8">
              <a:extLst>
                <a:ext uri="{FF2B5EF4-FFF2-40B4-BE49-F238E27FC236}">
                  <a16:creationId xmlns:a16="http://schemas.microsoft.com/office/drawing/2014/main" id="{9A459CB4-74AF-0544-AB1E-7CC6D10F84EB}"/>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10" name="Figura a mano libera 9">
              <a:extLst>
                <a:ext uri="{FF2B5EF4-FFF2-40B4-BE49-F238E27FC236}">
                  <a16:creationId xmlns:a16="http://schemas.microsoft.com/office/drawing/2014/main" id="{95A20BFD-9142-D64A-A78A-61B75FCA0D76}"/>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rtlCol="0" anchor="t" anchorCtr="0" upright="1">
              <a:noAutofit/>
            </a:bodyPr>
            <a:lstStyle/>
            <a:p>
              <a:pPr rtl="0"/>
              <a:endParaRPr lang="it-IT" noProof="0" dirty="0"/>
            </a:p>
          </p:txBody>
        </p:sp>
        <p:sp>
          <p:nvSpPr>
            <p:cNvPr id="11" name="Figura a mano libera 10">
              <a:extLst>
                <a:ext uri="{FF2B5EF4-FFF2-40B4-BE49-F238E27FC236}">
                  <a16:creationId xmlns:a16="http://schemas.microsoft.com/office/drawing/2014/main" id="{B80736DF-C890-DB47-AEAA-D3D92505E632}"/>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sp>
        <p:nvSpPr>
          <p:cNvPr id="12" name="Titolo 1">
            <a:extLst>
              <a:ext uri="{FF2B5EF4-FFF2-40B4-BE49-F238E27FC236}">
                <a16:creationId xmlns:a16="http://schemas.microsoft.com/office/drawing/2014/main" id="{39F93F26-ED5C-E74E-BFBD-E3054DC1B9C1}"/>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spc="50" baseline="0">
                <a:latin typeface="+mj-lt"/>
              </a:defRPr>
            </a:lvl1pPr>
          </a:lstStyle>
          <a:p>
            <a:pPr rtl="0"/>
            <a:r>
              <a:rPr lang="it-IT" noProof="0"/>
              <a:t>Fare clic per modificare lo stile del titolo dello schema</a:t>
            </a:r>
            <a:endParaRPr lang="it-IT" noProof="0" dirty="0"/>
          </a:p>
        </p:txBody>
      </p:sp>
      <p:cxnSp>
        <p:nvCxnSpPr>
          <p:cNvPr id="13" name="Connettore diritto 12">
            <a:extLst>
              <a:ext uri="{FF2B5EF4-FFF2-40B4-BE49-F238E27FC236}">
                <a16:creationId xmlns:a16="http://schemas.microsoft.com/office/drawing/2014/main" id="{CF0FD074-81E2-0D4E-8446-C5B415B238A0}"/>
              </a:ext>
            </a:extLst>
          </p:cNvPr>
          <p:cNvCxnSpPr>
            <a:cxnSpLocks/>
          </p:cNvCxnSpPr>
          <p:nvPr userDrawn="1"/>
        </p:nvCxnSpPr>
        <p:spPr>
          <a:xfrm>
            <a:off x="952500" y="1934655"/>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4" name="Segnaposto testo 29">
            <a:extLst>
              <a:ext uri="{FF2B5EF4-FFF2-40B4-BE49-F238E27FC236}">
                <a16:creationId xmlns:a16="http://schemas.microsoft.com/office/drawing/2014/main" id="{58AAB058-5FFC-9E4E-AD2E-FB1B4EE51025}"/>
              </a:ext>
            </a:extLst>
          </p:cNvPr>
          <p:cNvSpPr>
            <a:spLocks noGrp="1"/>
          </p:cNvSpPr>
          <p:nvPr>
            <p:ph type="body" sz="quarter" idx="13"/>
          </p:nvPr>
        </p:nvSpPr>
        <p:spPr>
          <a:xfrm>
            <a:off x="952500" y="2818296"/>
            <a:ext cx="2133600" cy="369332"/>
          </a:xfrm>
        </p:spPr>
        <p:txBody>
          <a:bodyPr lIns="0" tIns="0" rIns="0" bIns="0" rtlCol="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15" name="Segnaposto testo 29">
            <a:extLst>
              <a:ext uri="{FF2B5EF4-FFF2-40B4-BE49-F238E27FC236}">
                <a16:creationId xmlns:a16="http://schemas.microsoft.com/office/drawing/2014/main" id="{18ABDA74-C3EC-274D-BE87-AC5B825A2A4C}"/>
              </a:ext>
            </a:extLst>
          </p:cNvPr>
          <p:cNvSpPr>
            <a:spLocks noGrp="1"/>
          </p:cNvSpPr>
          <p:nvPr>
            <p:ph type="body" sz="quarter" idx="14"/>
          </p:nvPr>
        </p:nvSpPr>
        <p:spPr>
          <a:xfrm>
            <a:off x="952500" y="2209800"/>
            <a:ext cx="2133600" cy="205837"/>
          </a:xfrm>
        </p:spPr>
        <p:txBody>
          <a:bodyPr lIns="0" tIns="0" rIns="0" bIns="0" rtlCol="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cxnSp>
        <p:nvCxnSpPr>
          <p:cNvPr id="16" name="Connettore diritto 15">
            <a:extLst>
              <a:ext uri="{FF2B5EF4-FFF2-40B4-BE49-F238E27FC236}">
                <a16:creationId xmlns:a16="http://schemas.microsoft.com/office/drawing/2014/main" id="{A3DDE02E-BC75-2645-8725-CA2CFD327A3C}"/>
              </a:ext>
            </a:extLst>
          </p:cNvPr>
          <p:cNvCxnSpPr>
            <a:cxnSpLocks/>
          </p:cNvCxnSpPr>
          <p:nvPr userDrawn="1"/>
        </p:nvCxnSpPr>
        <p:spPr>
          <a:xfrm>
            <a:off x="3663043"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7" name="Segnaposto testo 29">
            <a:extLst>
              <a:ext uri="{FF2B5EF4-FFF2-40B4-BE49-F238E27FC236}">
                <a16:creationId xmlns:a16="http://schemas.microsoft.com/office/drawing/2014/main" id="{3ABA9FD1-9B74-F14F-81EF-7B3407196B03}"/>
              </a:ext>
            </a:extLst>
          </p:cNvPr>
          <p:cNvSpPr>
            <a:spLocks noGrp="1"/>
          </p:cNvSpPr>
          <p:nvPr>
            <p:ph type="body" sz="quarter" idx="15"/>
          </p:nvPr>
        </p:nvSpPr>
        <p:spPr>
          <a:xfrm>
            <a:off x="3663042" y="2818296"/>
            <a:ext cx="2128157" cy="369332"/>
          </a:xfrm>
        </p:spPr>
        <p:txBody>
          <a:bodyPr lIns="0" tIns="0" rIns="0" bIns="0" rtlCol="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18" name="Segnaposto testo 29">
            <a:extLst>
              <a:ext uri="{FF2B5EF4-FFF2-40B4-BE49-F238E27FC236}">
                <a16:creationId xmlns:a16="http://schemas.microsoft.com/office/drawing/2014/main" id="{0E9E9D03-0186-5B4C-A73F-95ADCD08A44A}"/>
              </a:ext>
            </a:extLst>
          </p:cNvPr>
          <p:cNvSpPr>
            <a:spLocks noGrp="1"/>
          </p:cNvSpPr>
          <p:nvPr>
            <p:ph type="body" sz="quarter" idx="16"/>
          </p:nvPr>
        </p:nvSpPr>
        <p:spPr>
          <a:xfrm>
            <a:off x="3663042" y="2209800"/>
            <a:ext cx="2128157" cy="205837"/>
          </a:xfrm>
        </p:spPr>
        <p:txBody>
          <a:bodyPr lIns="0" tIns="0" rIns="0" bIns="0" rtlCol="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cxnSp>
        <p:nvCxnSpPr>
          <p:cNvPr id="20" name="Connettore diritto 19">
            <a:extLst>
              <a:ext uri="{FF2B5EF4-FFF2-40B4-BE49-F238E27FC236}">
                <a16:creationId xmlns:a16="http://schemas.microsoft.com/office/drawing/2014/main" id="{E01EE6FD-FABB-AD48-92DA-19805B502918}"/>
              </a:ext>
            </a:extLst>
          </p:cNvPr>
          <p:cNvCxnSpPr>
            <a:cxnSpLocks/>
          </p:cNvCxnSpPr>
          <p:nvPr userDrawn="1"/>
        </p:nvCxnSpPr>
        <p:spPr>
          <a:xfrm>
            <a:off x="952500" y="4248119"/>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1" name="Segnaposto testo 29">
            <a:extLst>
              <a:ext uri="{FF2B5EF4-FFF2-40B4-BE49-F238E27FC236}">
                <a16:creationId xmlns:a16="http://schemas.microsoft.com/office/drawing/2014/main" id="{F953BCFF-5CB8-784F-ACC1-A14670E62196}"/>
              </a:ext>
            </a:extLst>
          </p:cNvPr>
          <p:cNvSpPr>
            <a:spLocks noGrp="1"/>
          </p:cNvSpPr>
          <p:nvPr>
            <p:ph type="body" sz="quarter" idx="19"/>
          </p:nvPr>
        </p:nvSpPr>
        <p:spPr>
          <a:xfrm>
            <a:off x="952500" y="5131299"/>
            <a:ext cx="2133600" cy="369332"/>
          </a:xfrm>
        </p:spPr>
        <p:txBody>
          <a:bodyPr lIns="0" tIns="0" rIns="0" bIns="0" rtlCol="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22" name="Segnaposto testo 29">
            <a:extLst>
              <a:ext uri="{FF2B5EF4-FFF2-40B4-BE49-F238E27FC236}">
                <a16:creationId xmlns:a16="http://schemas.microsoft.com/office/drawing/2014/main" id="{97DCC038-CDD3-1D48-B8BA-2617616935C5}"/>
              </a:ext>
            </a:extLst>
          </p:cNvPr>
          <p:cNvSpPr>
            <a:spLocks noGrp="1"/>
          </p:cNvSpPr>
          <p:nvPr>
            <p:ph type="body" sz="quarter" idx="20"/>
          </p:nvPr>
        </p:nvSpPr>
        <p:spPr>
          <a:xfrm>
            <a:off x="952500" y="4522803"/>
            <a:ext cx="2133600" cy="205837"/>
          </a:xfrm>
        </p:spPr>
        <p:txBody>
          <a:bodyPr lIns="0" tIns="0" rIns="0" bIns="0" rtlCol="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cxnSp>
        <p:nvCxnSpPr>
          <p:cNvPr id="23" name="Connettore diritto 22">
            <a:extLst>
              <a:ext uri="{FF2B5EF4-FFF2-40B4-BE49-F238E27FC236}">
                <a16:creationId xmlns:a16="http://schemas.microsoft.com/office/drawing/2014/main" id="{93BB36CC-7349-334D-A028-58D01025E726}"/>
              </a:ext>
            </a:extLst>
          </p:cNvPr>
          <p:cNvCxnSpPr>
            <a:cxnSpLocks/>
          </p:cNvCxnSpPr>
          <p:nvPr userDrawn="1"/>
        </p:nvCxnSpPr>
        <p:spPr>
          <a:xfrm>
            <a:off x="3663043" y="4252111"/>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4" name="Segnaposto testo 29">
            <a:extLst>
              <a:ext uri="{FF2B5EF4-FFF2-40B4-BE49-F238E27FC236}">
                <a16:creationId xmlns:a16="http://schemas.microsoft.com/office/drawing/2014/main" id="{C20DFC6E-CE65-E94B-921D-38F386E173F2}"/>
              </a:ext>
            </a:extLst>
          </p:cNvPr>
          <p:cNvSpPr>
            <a:spLocks noGrp="1"/>
          </p:cNvSpPr>
          <p:nvPr>
            <p:ph type="body" sz="quarter" idx="21"/>
          </p:nvPr>
        </p:nvSpPr>
        <p:spPr>
          <a:xfrm>
            <a:off x="3663042" y="5131299"/>
            <a:ext cx="2128157" cy="369332"/>
          </a:xfrm>
        </p:spPr>
        <p:txBody>
          <a:bodyPr lIns="0" tIns="0" rIns="0" bIns="0" rtlCol="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25" name="Segnaposto testo 29">
            <a:extLst>
              <a:ext uri="{FF2B5EF4-FFF2-40B4-BE49-F238E27FC236}">
                <a16:creationId xmlns:a16="http://schemas.microsoft.com/office/drawing/2014/main" id="{773FBF72-A3D8-2F4E-BAD2-2755F0BE4A47}"/>
              </a:ext>
            </a:extLst>
          </p:cNvPr>
          <p:cNvSpPr>
            <a:spLocks noGrp="1"/>
          </p:cNvSpPr>
          <p:nvPr>
            <p:ph type="body" sz="quarter" idx="22"/>
          </p:nvPr>
        </p:nvSpPr>
        <p:spPr>
          <a:xfrm>
            <a:off x="3663042" y="4522803"/>
            <a:ext cx="2128157" cy="205837"/>
          </a:xfrm>
        </p:spPr>
        <p:txBody>
          <a:bodyPr lIns="0" tIns="0" rIns="0" bIns="0" rtlCol="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cxnSp>
        <p:nvCxnSpPr>
          <p:cNvPr id="26" name="Connettore diritto 25">
            <a:extLst>
              <a:ext uri="{FF2B5EF4-FFF2-40B4-BE49-F238E27FC236}">
                <a16:creationId xmlns:a16="http://schemas.microsoft.com/office/drawing/2014/main" id="{C402C0D4-D9C4-F547-B996-38177302A3DC}"/>
              </a:ext>
            </a:extLst>
          </p:cNvPr>
          <p:cNvCxnSpPr>
            <a:cxnSpLocks/>
          </p:cNvCxnSpPr>
          <p:nvPr userDrawn="1"/>
        </p:nvCxnSpPr>
        <p:spPr>
          <a:xfrm>
            <a:off x="6367055" y="4252111"/>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27" name="Segnaposto testo 29">
            <a:extLst>
              <a:ext uri="{FF2B5EF4-FFF2-40B4-BE49-F238E27FC236}">
                <a16:creationId xmlns:a16="http://schemas.microsoft.com/office/drawing/2014/main" id="{9B18A1DC-4A61-514B-9F70-1DCC893EBB17}"/>
              </a:ext>
            </a:extLst>
          </p:cNvPr>
          <p:cNvSpPr>
            <a:spLocks noGrp="1"/>
          </p:cNvSpPr>
          <p:nvPr>
            <p:ph type="body" sz="quarter" idx="23"/>
          </p:nvPr>
        </p:nvSpPr>
        <p:spPr>
          <a:xfrm>
            <a:off x="6367054" y="5131299"/>
            <a:ext cx="2129245" cy="369332"/>
          </a:xfrm>
        </p:spPr>
        <p:txBody>
          <a:bodyPr lIns="0" tIns="0" rIns="0" bIns="0" rtlCol="0">
            <a:noAutofit/>
          </a:bodyPr>
          <a:lstStyle>
            <a:lvl1pPr marL="0" indent="0">
              <a:lnSpc>
                <a:spcPct val="100000"/>
              </a:lnSpc>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28" name="Segnaposto testo 29">
            <a:extLst>
              <a:ext uri="{FF2B5EF4-FFF2-40B4-BE49-F238E27FC236}">
                <a16:creationId xmlns:a16="http://schemas.microsoft.com/office/drawing/2014/main" id="{DD138509-2AA1-D540-90D6-288474956619}"/>
              </a:ext>
            </a:extLst>
          </p:cNvPr>
          <p:cNvSpPr>
            <a:spLocks noGrp="1"/>
          </p:cNvSpPr>
          <p:nvPr>
            <p:ph type="body" sz="quarter" idx="24"/>
          </p:nvPr>
        </p:nvSpPr>
        <p:spPr>
          <a:xfrm>
            <a:off x="6367054" y="4522803"/>
            <a:ext cx="2129245" cy="205837"/>
          </a:xfrm>
        </p:spPr>
        <p:txBody>
          <a:bodyPr lIns="0" tIns="0" rIns="0" bIns="0" rtlCol="0">
            <a:noAutofit/>
          </a:bodyPr>
          <a:lstStyle>
            <a:lvl1pPr marL="0" indent="0">
              <a:lnSpc>
                <a:spcPct val="100000"/>
              </a:lnSpc>
              <a:spcBef>
                <a:spcPts val="400"/>
              </a:spcBef>
              <a:buNone/>
              <a:defRPr sz="1800" b="0" i="0">
                <a:solidFill>
                  <a:schemeClr val="tx2"/>
                </a:solidFill>
                <a:latin typeface="+mj-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2" name="Segnaposto data 1">
            <a:extLst>
              <a:ext uri="{FF2B5EF4-FFF2-40B4-BE49-F238E27FC236}">
                <a16:creationId xmlns:a16="http://schemas.microsoft.com/office/drawing/2014/main" id="{62655503-4608-4F79-A5D4-B2F67958F263}"/>
              </a:ext>
            </a:extLst>
          </p:cNvPr>
          <p:cNvSpPr>
            <a:spLocks noGrp="1"/>
          </p:cNvSpPr>
          <p:nvPr>
            <p:ph type="dt" sz="half" idx="25"/>
          </p:nvPr>
        </p:nvSpPr>
        <p:spPr/>
        <p:txBody>
          <a:bodyPr rtlCol="0"/>
          <a:lstStyle/>
          <a:p>
            <a:pPr rtl="0"/>
            <a:r>
              <a:rPr lang="it-IT" noProof="0">
                <a:latin typeface="+mn-lt"/>
              </a:rPr>
              <a:t>06/09/2021</a:t>
            </a:r>
            <a:endParaRPr lang="it-IT" noProof="0" dirty="0">
              <a:latin typeface="+mn-lt"/>
            </a:endParaRPr>
          </a:p>
        </p:txBody>
      </p:sp>
      <p:sp>
        <p:nvSpPr>
          <p:cNvPr id="3" name="Segnaposto piè di pagina 2">
            <a:extLst>
              <a:ext uri="{FF2B5EF4-FFF2-40B4-BE49-F238E27FC236}">
                <a16:creationId xmlns:a16="http://schemas.microsoft.com/office/drawing/2014/main" id="{9DAFA395-FE4C-4A99-A74E-57757D8473E1}"/>
              </a:ext>
            </a:extLst>
          </p:cNvPr>
          <p:cNvSpPr>
            <a:spLocks noGrp="1"/>
          </p:cNvSpPr>
          <p:nvPr>
            <p:ph type="ftr" sz="quarter" idx="26"/>
          </p:nvPr>
        </p:nvSpPr>
        <p:spPr/>
        <p:txBody>
          <a:bodyPr rtlCol="0"/>
          <a:lstStyle/>
          <a:p>
            <a:pPr rtl="0"/>
            <a:r>
              <a:rPr lang="it-IT" noProof="0" dirty="0"/>
              <a:t>Relazione annuale</a:t>
            </a:r>
            <a:endParaRPr lang="it-IT" b="0" noProof="0" dirty="0"/>
          </a:p>
        </p:txBody>
      </p:sp>
      <p:sp>
        <p:nvSpPr>
          <p:cNvPr id="4" name="Segnaposto numero diapositiva 3">
            <a:extLst>
              <a:ext uri="{FF2B5EF4-FFF2-40B4-BE49-F238E27FC236}">
                <a16:creationId xmlns:a16="http://schemas.microsoft.com/office/drawing/2014/main" id="{30A6A117-A0E8-43E1-9120-CE3B8B97667F}"/>
              </a:ext>
            </a:extLst>
          </p:cNvPr>
          <p:cNvSpPr>
            <a:spLocks noGrp="1"/>
          </p:cNvSpPr>
          <p:nvPr>
            <p:ph type="sldNum" sz="quarter" idx="27"/>
          </p:nvPr>
        </p:nvSpPr>
        <p:spPr/>
        <p:txBody>
          <a:bodyPr rtlCol="0"/>
          <a:lstStyle/>
          <a:p>
            <a:pPr rtl="0"/>
            <a:fld id="{294A09A9-5501-47C1-A89A-A340965A2BE2}" type="slidenum">
              <a:rPr lang="it-IT" noProof="0" smtClean="0"/>
              <a:pPr/>
              <a:t>‹N›</a:t>
            </a:fld>
            <a:endParaRPr lang="it-IT" noProof="0" dirty="0"/>
          </a:p>
        </p:txBody>
      </p:sp>
    </p:spTree>
    <p:extLst>
      <p:ext uri="{BB962C8B-B14F-4D97-AF65-F5344CB8AC3E}">
        <p14:creationId xmlns:p14="http://schemas.microsoft.com/office/powerpoint/2010/main" val="4093066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zione">
    <p:spTree>
      <p:nvGrpSpPr>
        <p:cNvPr id="1" name=""/>
        <p:cNvGrpSpPr/>
        <p:nvPr/>
      </p:nvGrpSpPr>
      <p:grpSpPr>
        <a:xfrm>
          <a:off x="0" y="0"/>
          <a:ext cx="0" cy="0"/>
          <a:chOff x="0" y="0"/>
          <a:chExt cx="0" cy="0"/>
        </a:xfrm>
      </p:grpSpPr>
      <p:grpSp>
        <p:nvGrpSpPr>
          <p:cNvPr id="13" name="Gruppo 12">
            <a:extLst>
              <a:ext uri="{FF2B5EF4-FFF2-40B4-BE49-F238E27FC236}">
                <a16:creationId xmlns:a16="http://schemas.microsoft.com/office/drawing/2014/main" id="{C82066DD-D313-D148-89C7-338EB873A730}"/>
              </a:ext>
            </a:extLst>
          </p:cNvPr>
          <p:cNvGrpSpPr>
            <a:grpSpLocks/>
          </p:cNvGrpSpPr>
          <p:nvPr userDrawn="1"/>
        </p:nvGrpSpPr>
        <p:grpSpPr bwMode="auto">
          <a:xfrm rot="16200000" flipV="1">
            <a:off x="0" y="3900132"/>
            <a:ext cx="2959226" cy="2959226"/>
            <a:chOff x="0" y="12289"/>
            <a:chExt cx="3550" cy="3551"/>
          </a:xfrm>
        </p:grpSpPr>
        <p:sp>
          <p:nvSpPr>
            <p:cNvPr id="15" name="Figura a mano libera 14">
              <a:extLst>
                <a:ext uri="{FF2B5EF4-FFF2-40B4-BE49-F238E27FC236}">
                  <a16:creationId xmlns:a16="http://schemas.microsoft.com/office/drawing/2014/main" id="{A5BBD7C7-99D1-E841-A081-6912D1F2B855}"/>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16" name="Figura a mano libera 15">
              <a:extLst>
                <a:ext uri="{FF2B5EF4-FFF2-40B4-BE49-F238E27FC236}">
                  <a16:creationId xmlns:a16="http://schemas.microsoft.com/office/drawing/2014/main" id="{227A14EE-CB79-754A-8B19-EB9874B3158E}"/>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19" name="Figura a mano libera 18">
              <a:extLst>
                <a:ext uri="{FF2B5EF4-FFF2-40B4-BE49-F238E27FC236}">
                  <a16:creationId xmlns:a16="http://schemas.microsoft.com/office/drawing/2014/main" id="{35B38B80-C3D3-4C47-B468-C41A8FF36F2A}"/>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sp>
        <p:nvSpPr>
          <p:cNvPr id="14" name="Segnaposto immagine 2">
            <a:extLst>
              <a:ext uri="{FF2B5EF4-FFF2-40B4-BE49-F238E27FC236}">
                <a16:creationId xmlns:a16="http://schemas.microsoft.com/office/drawing/2014/main" id="{F0C4E8C2-3240-594A-9D5E-1BCD1AF44C5E}"/>
              </a:ext>
            </a:extLst>
          </p:cNvPr>
          <p:cNvSpPr>
            <a:spLocks noGrp="1"/>
          </p:cNvSpPr>
          <p:nvPr>
            <p:ph type="pic" sz="quarter" idx="13"/>
          </p:nvPr>
        </p:nvSpPr>
        <p:spPr>
          <a:xfrm>
            <a:off x="6096000" y="-22543"/>
            <a:ext cx="6096000" cy="6903086"/>
          </a:xfrm>
        </p:spPr>
        <p:txBody>
          <a:bodyPr rtlCol="0"/>
          <a:lstStyle/>
          <a:p>
            <a:pPr rtl="0"/>
            <a:r>
              <a:rPr lang="it-IT" noProof="0"/>
              <a:t>Fare clic sull'icona per inserire un'immagine</a:t>
            </a:r>
            <a:endParaRPr lang="it-IT" noProof="0" dirty="0"/>
          </a:p>
        </p:txBody>
      </p:sp>
      <p:sp>
        <p:nvSpPr>
          <p:cNvPr id="9" name="Titolo 1">
            <a:extLst>
              <a:ext uri="{FF2B5EF4-FFF2-40B4-BE49-F238E27FC236}">
                <a16:creationId xmlns:a16="http://schemas.microsoft.com/office/drawing/2014/main" id="{A5C37098-CEB2-1E45-989B-3DD92F3B1A30}"/>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a:latin typeface="+mj-lt"/>
              </a:defRPr>
            </a:lvl1pPr>
          </a:lstStyle>
          <a:p>
            <a:pPr rtl="0"/>
            <a:r>
              <a:rPr lang="it-IT" noProof="0"/>
              <a:t>Fare clic per modificare lo stile del titolo dello schema</a:t>
            </a:r>
            <a:endParaRPr lang="it-IT" noProof="0" dirty="0"/>
          </a:p>
        </p:txBody>
      </p:sp>
      <p:cxnSp>
        <p:nvCxnSpPr>
          <p:cNvPr id="17" name="Connettore diritto 16">
            <a:extLst>
              <a:ext uri="{FF2B5EF4-FFF2-40B4-BE49-F238E27FC236}">
                <a16:creationId xmlns:a16="http://schemas.microsoft.com/office/drawing/2014/main" id="{1D23F761-57FC-3649-AE84-0C3EF95EF561}"/>
              </a:ext>
            </a:extLst>
          </p:cNvPr>
          <p:cNvCxnSpPr>
            <a:cxnSpLocks/>
          </p:cNvCxnSpPr>
          <p:nvPr userDrawn="1"/>
        </p:nvCxnSpPr>
        <p:spPr>
          <a:xfrm>
            <a:off x="952500" y="1939108"/>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sp>
        <p:nvSpPr>
          <p:cNvPr id="18" name="Segnaposto testo 29">
            <a:extLst>
              <a:ext uri="{FF2B5EF4-FFF2-40B4-BE49-F238E27FC236}">
                <a16:creationId xmlns:a16="http://schemas.microsoft.com/office/drawing/2014/main" id="{E66F2BC9-2F8A-1543-9AFD-9BAB0E75B31C}"/>
              </a:ext>
            </a:extLst>
          </p:cNvPr>
          <p:cNvSpPr>
            <a:spLocks noGrp="1"/>
          </p:cNvSpPr>
          <p:nvPr>
            <p:ph type="body" sz="quarter" idx="11"/>
          </p:nvPr>
        </p:nvSpPr>
        <p:spPr>
          <a:xfrm>
            <a:off x="952499" y="2289363"/>
            <a:ext cx="4572001" cy="2795232"/>
          </a:xfrm>
        </p:spPr>
        <p:txBody>
          <a:bodyPr lIns="0" tIns="0" rIns="0" bIns="0" rtlCol="0">
            <a:noAutofit/>
          </a:bodyPr>
          <a:lstStyle>
            <a:lvl1pPr marL="0" indent="0">
              <a:lnSpc>
                <a:spcPct val="100000"/>
              </a:lnSpc>
              <a:buNone/>
              <a:defRPr sz="16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2" name="Segnaposto data 1">
            <a:extLst>
              <a:ext uri="{FF2B5EF4-FFF2-40B4-BE49-F238E27FC236}">
                <a16:creationId xmlns:a16="http://schemas.microsoft.com/office/drawing/2014/main" id="{CA64E0B3-57C5-4DAF-8531-F39610E77C09}"/>
              </a:ext>
            </a:extLst>
          </p:cNvPr>
          <p:cNvSpPr>
            <a:spLocks noGrp="1"/>
          </p:cNvSpPr>
          <p:nvPr>
            <p:ph type="dt" sz="half" idx="14"/>
          </p:nvPr>
        </p:nvSpPr>
        <p:spPr/>
        <p:txBody>
          <a:bodyPr rtlCol="0"/>
          <a:lstStyle/>
          <a:p>
            <a:pPr rtl="0"/>
            <a:r>
              <a:rPr lang="it-IT" noProof="0">
                <a:latin typeface="+mn-lt"/>
              </a:rPr>
              <a:t>06/09/2021</a:t>
            </a:r>
            <a:endParaRPr lang="it-IT" noProof="0" dirty="0">
              <a:latin typeface="+mn-lt"/>
            </a:endParaRPr>
          </a:p>
        </p:txBody>
      </p:sp>
      <p:sp>
        <p:nvSpPr>
          <p:cNvPr id="3" name="Segnaposto piè di pagina 2">
            <a:extLst>
              <a:ext uri="{FF2B5EF4-FFF2-40B4-BE49-F238E27FC236}">
                <a16:creationId xmlns:a16="http://schemas.microsoft.com/office/drawing/2014/main" id="{B7E0EC46-C626-4D58-AB64-0B3B850D1482}"/>
              </a:ext>
            </a:extLst>
          </p:cNvPr>
          <p:cNvSpPr>
            <a:spLocks noGrp="1"/>
          </p:cNvSpPr>
          <p:nvPr>
            <p:ph type="ftr" sz="quarter" idx="15"/>
          </p:nvPr>
        </p:nvSpPr>
        <p:spPr/>
        <p:txBody>
          <a:bodyPr rtlCol="0"/>
          <a:lstStyle/>
          <a:p>
            <a:pPr rtl="0"/>
            <a:r>
              <a:rPr lang="it-IT" noProof="0" dirty="0"/>
              <a:t>Relazione annuale</a:t>
            </a:r>
            <a:endParaRPr lang="it-IT" b="0" noProof="0" dirty="0"/>
          </a:p>
        </p:txBody>
      </p:sp>
      <p:sp>
        <p:nvSpPr>
          <p:cNvPr id="4" name="Segnaposto numero diapositiva 3">
            <a:extLst>
              <a:ext uri="{FF2B5EF4-FFF2-40B4-BE49-F238E27FC236}">
                <a16:creationId xmlns:a16="http://schemas.microsoft.com/office/drawing/2014/main" id="{8F25D00C-8F5C-4528-87FA-F9431D967555}"/>
              </a:ext>
            </a:extLst>
          </p:cNvPr>
          <p:cNvSpPr>
            <a:spLocks noGrp="1"/>
          </p:cNvSpPr>
          <p:nvPr>
            <p:ph type="sldNum" sz="quarter" idx="16"/>
          </p:nvPr>
        </p:nvSpPr>
        <p:spPr/>
        <p:txBody>
          <a:bodyPr rtlCol="0"/>
          <a:lstStyle/>
          <a:p>
            <a:pPr rtl="0"/>
            <a:fld id="{294A09A9-5501-47C1-A89A-A340965A2BE2}" type="slidenum">
              <a:rPr lang="it-IT" noProof="0" smtClean="0"/>
              <a:pPr/>
              <a:t>‹N›</a:t>
            </a:fld>
            <a:endParaRPr lang="it-IT" noProof="0" dirty="0"/>
          </a:p>
        </p:txBody>
      </p:sp>
    </p:spTree>
    <p:extLst>
      <p:ext uri="{BB962C8B-B14F-4D97-AF65-F5344CB8AC3E}">
        <p14:creationId xmlns:p14="http://schemas.microsoft.com/office/powerpoint/2010/main" val="3073769527"/>
      </p:ext>
    </p:extLst>
  </p:cSld>
  <p:clrMapOvr>
    <a:masterClrMapping/>
  </p:clrMapOvr>
  <p:extLst>
    <p:ext uri="{DCECCB84-F9BA-43D5-87BE-67443E8EF086}">
      <p15:sldGuideLst xmlns:p15="http://schemas.microsoft.com/office/powerpoint/2012/main">
        <p15:guide id="1" pos="600">
          <p15:clr>
            <a:srgbClr val="FBAE40"/>
          </p15:clr>
        </p15:guide>
        <p15:guide id="6" pos="3480" userDrawn="1">
          <p15:clr>
            <a:srgbClr val="FBAE40"/>
          </p15:clr>
        </p15:guide>
        <p15:guide id="7" orient="horz" pos="1440" userDrawn="1">
          <p15:clr>
            <a:srgbClr val="FBAE40"/>
          </p15:clr>
        </p15:guide>
        <p15:guide id="9" orient="horz" pos="1224" userDrawn="1">
          <p15:clr>
            <a:srgbClr val="FBAE40"/>
          </p15:clr>
        </p15:guide>
        <p15:guide id="10" orient="horz" pos="552"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Pausa">
    <p:bg>
      <p:bgPr>
        <a:solidFill>
          <a:schemeClr val="tx1"/>
        </a:solidFill>
        <a:effectLst/>
      </p:bgPr>
    </p:bg>
    <p:spTree>
      <p:nvGrpSpPr>
        <p:cNvPr id="1" name=""/>
        <p:cNvGrpSpPr/>
        <p:nvPr/>
      </p:nvGrpSpPr>
      <p:grpSpPr>
        <a:xfrm>
          <a:off x="0" y="0"/>
          <a:ext cx="0" cy="0"/>
          <a:chOff x="0" y="0"/>
          <a:chExt cx="0" cy="0"/>
        </a:xfrm>
      </p:grpSpPr>
      <p:sp>
        <p:nvSpPr>
          <p:cNvPr id="21" name="Segnaposto immagine 2">
            <a:extLst>
              <a:ext uri="{FF2B5EF4-FFF2-40B4-BE49-F238E27FC236}">
                <a16:creationId xmlns:a16="http://schemas.microsoft.com/office/drawing/2014/main" id="{50E2385F-F6FA-D345-AF77-A9EE8E49310D}"/>
              </a:ext>
            </a:extLst>
          </p:cNvPr>
          <p:cNvSpPr>
            <a:spLocks noGrp="1"/>
          </p:cNvSpPr>
          <p:nvPr>
            <p:ph type="pic" sz="quarter" idx="13"/>
          </p:nvPr>
        </p:nvSpPr>
        <p:spPr>
          <a:xfrm>
            <a:off x="0" y="0"/>
            <a:ext cx="12191998" cy="6858000"/>
          </a:xfrm>
          <a:solidFill>
            <a:schemeClr val="accent2"/>
          </a:solidFill>
        </p:spPr>
        <p:txBody>
          <a:bodyPr rtlCol="0"/>
          <a:lstStyle/>
          <a:p>
            <a:pPr rtl="0"/>
            <a:r>
              <a:rPr lang="it-IT" noProof="0"/>
              <a:t>Fare clic sull'icona per inserire un'immagine</a:t>
            </a:r>
            <a:endParaRPr lang="it-IT" noProof="0" dirty="0"/>
          </a:p>
        </p:txBody>
      </p:sp>
      <p:sp>
        <p:nvSpPr>
          <p:cNvPr id="18" name="Titolo 1">
            <a:extLst>
              <a:ext uri="{FF2B5EF4-FFF2-40B4-BE49-F238E27FC236}">
                <a16:creationId xmlns:a16="http://schemas.microsoft.com/office/drawing/2014/main" id="{8D492973-78E3-D34E-835E-CF2D4517016D}"/>
              </a:ext>
            </a:extLst>
          </p:cNvPr>
          <p:cNvSpPr>
            <a:spLocks noGrp="1"/>
          </p:cNvSpPr>
          <p:nvPr>
            <p:ph type="title"/>
          </p:nvPr>
        </p:nvSpPr>
        <p:spPr>
          <a:xfrm>
            <a:off x="7193943" y="3045437"/>
            <a:ext cx="4941477" cy="610863"/>
          </a:xfrm>
          <a:prstGeom prst="rect">
            <a:avLst/>
          </a:prstGeom>
        </p:spPr>
        <p:txBody>
          <a:bodyPr lIns="0" tIns="0" rIns="0" bIns="0" rtlCol="0" anchor="b" anchorCtr="0">
            <a:normAutofit/>
          </a:bodyPr>
          <a:lstStyle>
            <a:lvl1pPr>
              <a:defRPr sz="4100" b="1" i="0" baseline="0">
                <a:solidFill>
                  <a:schemeClr val="tx1"/>
                </a:solidFill>
                <a:latin typeface="+mj-lt"/>
              </a:defRPr>
            </a:lvl1pPr>
          </a:lstStyle>
          <a:p>
            <a:pPr rtl="0"/>
            <a:r>
              <a:rPr lang="it-IT" noProof="0"/>
              <a:t>Fare clic per modificare lo stile del titolo dello schema</a:t>
            </a:r>
            <a:endParaRPr lang="it-IT" noProof="0" dirty="0"/>
          </a:p>
        </p:txBody>
      </p:sp>
      <p:cxnSp>
        <p:nvCxnSpPr>
          <p:cNvPr id="20" name="Connettore diritto 19">
            <a:extLst>
              <a:ext uri="{FF2B5EF4-FFF2-40B4-BE49-F238E27FC236}">
                <a16:creationId xmlns:a16="http://schemas.microsoft.com/office/drawing/2014/main" id="{4BE3A3D6-A0AD-C84D-8B2A-743F5F95432E}"/>
              </a:ext>
            </a:extLst>
          </p:cNvPr>
          <p:cNvCxnSpPr>
            <a:cxnSpLocks/>
          </p:cNvCxnSpPr>
          <p:nvPr userDrawn="1"/>
        </p:nvCxnSpPr>
        <p:spPr>
          <a:xfrm>
            <a:off x="7154721" y="4003877"/>
            <a:ext cx="2133600" cy="3992"/>
          </a:xfrm>
          <a:prstGeom prst="line">
            <a:avLst/>
          </a:prstGeom>
          <a:ln w="101600">
            <a:solidFill>
              <a:schemeClr val="tx2"/>
            </a:solidFill>
          </a:ln>
        </p:spPr>
        <p:style>
          <a:lnRef idx="1">
            <a:schemeClr val="dk1"/>
          </a:lnRef>
          <a:fillRef idx="0">
            <a:schemeClr val="dk1"/>
          </a:fillRef>
          <a:effectRef idx="0">
            <a:schemeClr val="dk1"/>
          </a:effectRef>
          <a:fontRef idx="minor">
            <a:schemeClr val="tx1"/>
          </a:fontRef>
        </p:style>
      </p:cxnSp>
      <p:grpSp>
        <p:nvGrpSpPr>
          <p:cNvPr id="22" name="Gruppo 21">
            <a:extLst>
              <a:ext uri="{FF2B5EF4-FFF2-40B4-BE49-F238E27FC236}">
                <a16:creationId xmlns:a16="http://schemas.microsoft.com/office/drawing/2014/main" id="{F4CB38BE-0FF2-694C-AA3C-D73DBF7C332C}"/>
              </a:ext>
            </a:extLst>
          </p:cNvPr>
          <p:cNvGrpSpPr>
            <a:grpSpLocks/>
          </p:cNvGrpSpPr>
          <p:nvPr userDrawn="1"/>
        </p:nvGrpSpPr>
        <p:grpSpPr bwMode="auto">
          <a:xfrm rot="10800000">
            <a:off x="9509760" y="-3"/>
            <a:ext cx="2682238" cy="2682238"/>
            <a:chOff x="0" y="12289"/>
            <a:chExt cx="3550" cy="3551"/>
          </a:xfrm>
          <a:solidFill>
            <a:schemeClr val="tx1"/>
          </a:solidFill>
        </p:grpSpPr>
        <p:sp>
          <p:nvSpPr>
            <p:cNvPr id="23" name="Figura a mano libera 22">
              <a:extLst>
                <a:ext uri="{FF2B5EF4-FFF2-40B4-BE49-F238E27FC236}">
                  <a16:creationId xmlns:a16="http://schemas.microsoft.com/office/drawing/2014/main" id="{F0257420-2EA0-6348-8B9E-1414F5297265}"/>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24" name="Figura a mano libera 23">
              <a:extLst>
                <a:ext uri="{FF2B5EF4-FFF2-40B4-BE49-F238E27FC236}">
                  <a16:creationId xmlns:a16="http://schemas.microsoft.com/office/drawing/2014/main" id="{7FE65C23-C0EF-BB41-884A-01C2A7356159}"/>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25" name="Figura a mano libera 24">
              <a:extLst>
                <a:ext uri="{FF2B5EF4-FFF2-40B4-BE49-F238E27FC236}">
                  <a16:creationId xmlns:a16="http://schemas.microsoft.com/office/drawing/2014/main" id="{F73F5EB6-53C7-D44C-9003-FB5A81F9890D}"/>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spTree>
    <p:extLst>
      <p:ext uri="{BB962C8B-B14F-4D97-AF65-F5344CB8AC3E}">
        <p14:creationId xmlns:p14="http://schemas.microsoft.com/office/powerpoint/2010/main" val="2357889184"/>
      </p:ext>
    </p:extLst>
  </p:cSld>
  <p:clrMapOvr>
    <a:masterClrMapping/>
  </p:clrMapOvr>
  <p:extLst>
    <p:ext uri="{DCECCB84-F9BA-43D5-87BE-67443E8EF086}">
      <p15:sldGuideLst xmlns:p15="http://schemas.microsoft.com/office/powerpoint/2012/main">
        <p15:guide id="2" pos="7104">
          <p15:clr>
            <a:srgbClr val="FBAE40"/>
          </p15:clr>
        </p15:guide>
        <p15:guide id="3" pos="4344" userDrawn="1">
          <p15:clr>
            <a:srgbClr val="FBAE40"/>
          </p15:clr>
        </p15:guide>
        <p15:guide id="4" pos="4560" userDrawn="1">
          <p15:clr>
            <a:srgbClr val="FBAE40"/>
          </p15:clr>
        </p15:guide>
        <p15:guide id="8" orient="horz" pos="1848"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Grafico">
    <p:bg>
      <p:bgPr>
        <a:solidFill>
          <a:schemeClr val="tx1"/>
        </a:solidFill>
        <a:effectLst/>
      </p:bgPr>
    </p:bg>
    <p:spTree>
      <p:nvGrpSpPr>
        <p:cNvPr id="1" name=""/>
        <p:cNvGrpSpPr/>
        <p:nvPr/>
      </p:nvGrpSpPr>
      <p:grpSpPr>
        <a:xfrm>
          <a:off x="0" y="0"/>
          <a:ext cx="0" cy="0"/>
          <a:chOff x="0" y="0"/>
          <a:chExt cx="0" cy="0"/>
        </a:xfrm>
      </p:grpSpPr>
      <p:sp>
        <p:nvSpPr>
          <p:cNvPr id="6" name="Segnaposto grafico 5">
            <a:extLst>
              <a:ext uri="{FF2B5EF4-FFF2-40B4-BE49-F238E27FC236}">
                <a16:creationId xmlns:a16="http://schemas.microsoft.com/office/drawing/2014/main" id="{75992517-0394-6B43-B15D-2A86A34512F3}"/>
              </a:ext>
            </a:extLst>
          </p:cNvPr>
          <p:cNvSpPr>
            <a:spLocks noGrp="1"/>
          </p:cNvSpPr>
          <p:nvPr>
            <p:ph type="chart" sz="quarter" idx="10"/>
          </p:nvPr>
        </p:nvSpPr>
        <p:spPr>
          <a:xfrm>
            <a:off x="952500" y="1939108"/>
            <a:ext cx="10352810" cy="4110702"/>
          </a:xfrm>
        </p:spPr>
        <p:txBody>
          <a:bodyPr rtlCol="0"/>
          <a:lstStyle>
            <a:lvl1pPr>
              <a:defRPr>
                <a:solidFill>
                  <a:schemeClr val="tx1"/>
                </a:solidFill>
              </a:defRPr>
            </a:lvl1pPr>
          </a:lstStyle>
          <a:p>
            <a:pPr rtl="0"/>
            <a:r>
              <a:rPr lang="it-IT" noProof="0"/>
              <a:t>Fare clic sull'icona per inserire un grafico</a:t>
            </a:r>
          </a:p>
        </p:txBody>
      </p:sp>
      <p:sp>
        <p:nvSpPr>
          <p:cNvPr id="16" name="Titolo 1">
            <a:extLst>
              <a:ext uri="{FF2B5EF4-FFF2-40B4-BE49-F238E27FC236}">
                <a16:creationId xmlns:a16="http://schemas.microsoft.com/office/drawing/2014/main" id="{109B023A-F28F-184D-BA48-3F1C0502AE0A}"/>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a:solidFill>
                  <a:schemeClr val="bg1"/>
                </a:solidFill>
                <a:latin typeface="+mj-lt"/>
              </a:defRPr>
            </a:lvl1pPr>
          </a:lstStyle>
          <a:p>
            <a:pPr rtl="0"/>
            <a:r>
              <a:rPr lang="it-IT" noProof="0"/>
              <a:t>Fare clic per modificare lo stile del titolo dello schema</a:t>
            </a:r>
          </a:p>
        </p:txBody>
      </p:sp>
      <p:sp>
        <p:nvSpPr>
          <p:cNvPr id="2" name="Segnaposto data 1">
            <a:extLst>
              <a:ext uri="{FF2B5EF4-FFF2-40B4-BE49-F238E27FC236}">
                <a16:creationId xmlns:a16="http://schemas.microsoft.com/office/drawing/2014/main" id="{371012B1-809A-45CE-9FED-46D08DC8C42B}"/>
              </a:ext>
            </a:extLst>
          </p:cNvPr>
          <p:cNvSpPr>
            <a:spLocks noGrp="1"/>
          </p:cNvSpPr>
          <p:nvPr>
            <p:ph type="dt" sz="half" idx="11"/>
          </p:nvPr>
        </p:nvSpPr>
        <p:spPr/>
        <p:txBody>
          <a:bodyPr rtlCol="0"/>
          <a:lstStyle/>
          <a:p>
            <a:pPr rtl="0"/>
            <a:r>
              <a:rPr lang="it-IT" noProof="0">
                <a:latin typeface="+mn-lt"/>
              </a:rPr>
              <a:t>06/09/2021</a:t>
            </a:r>
          </a:p>
        </p:txBody>
      </p:sp>
      <p:sp>
        <p:nvSpPr>
          <p:cNvPr id="3" name="Segnaposto piè di pagina 2">
            <a:extLst>
              <a:ext uri="{FF2B5EF4-FFF2-40B4-BE49-F238E27FC236}">
                <a16:creationId xmlns:a16="http://schemas.microsoft.com/office/drawing/2014/main" id="{3FB6FA27-6601-4107-A3C9-808CB4430246}"/>
              </a:ext>
            </a:extLst>
          </p:cNvPr>
          <p:cNvSpPr>
            <a:spLocks noGrp="1"/>
          </p:cNvSpPr>
          <p:nvPr>
            <p:ph type="ftr" sz="quarter" idx="12"/>
          </p:nvPr>
        </p:nvSpPr>
        <p:spPr/>
        <p:txBody>
          <a:bodyPr rtlCol="0"/>
          <a:lstStyle/>
          <a:p>
            <a:pPr rtl="0"/>
            <a:r>
              <a:rPr lang="it-IT" noProof="0"/>
              <a:t>Relazione annuale</a:t>
            </a:r>
            <a:endParaRPr lang="it-IT" b="0" noProof="0"/>
          </a:p>
        </p:txBody>
      </p:sp>
      <p:sp>
        <p:nvSpPr>
          <p:cNvPr id="4" name="Segnaposto numero diapositiva 3">
            <a:extLst>
              <a:ext uri="{FF2B5EF4-FFF2-40B4-BE49-F238E27FC236}">
                <a16:creationId xmlns:a16="http://schemas.microsoft.com/office/drawing/2014/main" id="{0919432A-F8B5-4A96-AEE6-2E159658D5DD}"/>
              </a:ext>
            </a:extLst>
          </p:cNvPr>
          <p:cNvSpPr>
            <a:spLocks noGrp="1"/>
          </p:cNvSpPr>
          <p:nvPr>
            <p:ph type="sldNum" sz="quarter" idx="13"/>
          </p:nvPr>
        </p:nvSpPr>
        <p:spPr/>
        <p:txBody>
          <a:bodyPr rtlCol="0"/>
          <a:lstStyle/>
          <a:p>
            <a:pPr rtl="0"/>
            <a:fld id="{294A09A9-5501-47C1-A89A-A340965A2BE2}" type="slidenum">
              <a:rPr lang="it-IT" noProof="0" smtClean="0"/>
              <a:pPr/>
              <a:t>‹N›</a:t>
            </a:fld>
            <a:endParaRPr lang="it-IT" noProof="0">
              <a:latin typeface="+mn-lt"/>
            </a:endParaRPr>
          </a:p>
        </p:txBody>
      </p:sp>
    </p:spTree>
    <p:extLst>
      <p:ext uri="{BB962C8B-B14F-4D97-AF65-F5344CB8AC3E}">
        <p14:creationId xmlns:p14="http://schemas.microsoft.com/office/powerpoint/2010/main" val="2065862895"/>
      </p:ext>
    </p:extLst>
  </p:cSld>
  <p:clrMapOvr>
    <a:masterClrMapping/>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880" userDrawn="1">
          <p15:clr>
            <a:srgbClr val="FBAE40"/>
          </p15:clr>
        </p15:guide>
        <p15:guide id="4" pos="5160" userDrawn="1">
          <p15:clr>
            <a:srgbClr val="FBAE40"/>
          </p15:clr>
        </p15:guide>
        <p15:guide id="5" pos="2520" userDrawn="1">
          <p15:clr>
            <a:srgbClr val="FBAE40"/>
          </p15:clr>
        </p15:guide>
        <p15:guide id="6" pos="4800" userDrawn="1">
          <p15:clr>
            <a:srgbClr val="FBAE40"/>
          </p15:clr>
        </p15:guide>
        <p15:guide id="7" orient="horz" pos="1224" userDrawn="1">
          <p15:clr>
            <a:srgbClr val="FBAE40"/>
          </p15:clr>
        </p15:guide>
        <p15:guide id="8" orient="horz" pos="1392" userDrawn="1">
          <p15:clr>
            <a:srgbClr val="FBAE40"/>
          </p15:clr>
        </p15:guide>
        <p15:guide id="10" orient="horz" pos="552"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ella">
    <p:bg>
      <p:bgPr>
        <a:solidFill>
          <a:schemeClr val="tx1"/>
        </a:solidFill>
        <a:effectLst/>
      </p:bgPr>
    </p:bg>
    <p:spTree>
      <p:nvGrpSpPr>
        <p:cNvPr id="1" name=""/>
        <p:cNvGrpSpPr/>
        <p:nvPr/>
      </p:nvGrpSpPr>
      <p:grpSpPr>
        <a:xfrm>
          <a:off x="0" y="0"/>
          <a:ext cx="0" cy="0"/>
          <a:chOff x="0" y="0"/>
          <a:chExt cx="0" cy="0"/>
        </a:xfrm>
      </p:grpSpPr>
      <p:sp>
        <p:nvSpPr>
          <p:cNvPr id="16" name="Titolo 1">
            <a:extLst>
              <a:ext uri="{FF2B5EF4-FFF2-40B4-BE49-F238E27FC236}">
                <a16:creationId xmlns:a16="http://schemas.microsoft.com/office/drawing/2014/main" id="{109B023A-F28F-184D-BA48-3F1C0502AE0A}"/>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a:solidFill>
                  <a:schemeClr val="bg1"/>
                </a:solidFill>
                <a:latin typeface="+mj-lt"/>
              </a:defRPr>
            </a:lvl1pPr>
          </a:lstStyle>
          <a:p>
            <a:pPr rtl="0"/>
            <a:r>
              <a:rPr lang="it-IT" noProof="0"/>
              <a:t>Fare clic per modificare lo stile del titolo dello schema</a:t>
            </a:r>
          </a:p>
        </p:txBody>
      </p:sp>
      <p:sp>
        <p:nvSpPr>
          <p:cNvPr id="9" name="Segnaposto tabella 2">
            <a:extLst>
              <a:ext uri="{FF2B5EF4-FFF2-40B4-BE49-F238E27FC236}">
                <a16:creationId xmlns:a16="http://schemas.microsoft.com/office/drawing/2014/main" id="{1506B022-475A-6647-98FF-D5C319A0C7C4}"/>
              </a:ext>
            </a:extLst>
          </p:cNvPr>
          <p:cNvSpPr>
            <a:spLocks noGrp="1"/>
          </p:cNvSpPr>
          <p:nvPr>
            <p:ph type="tbl" sz="quarter" idx="10"/>
          </p:nvPr>
        </p:nvSpPr>
        <p:spPr>
          <a:xfrm>
            <a:off x="952500" y="2209800"/>
            <a:ext cx="10287000" cy="2593109"/>
          </a:xfrm>
        </p:spPr>
        <p:txBody>
          <a:bodyPr rtlCol="0"/>
          <a:lstStyle/>
          <a:p>
            <a:pPr rtl="0"/>
            <a:r>
              <a:rPr lang="it-IT" noProof="0"/>
              <a:t>Fare clic sull'icona per inserire una tabella</a:t>
            </a:r>
          </a:p>
        </p:txBody>
      </p:sp>
      <p:sp>
        <p:nvSpPr>
          <p:cNvPr id="2" name="Segnaposto data 1">
            <a:extLst>
              <a:ext uri="{FF2B5EF4-FFF2-40B4-BE49-F238E27FC236}">
                <a16:creationId xmlns:a16="http://schemas.microsoft.com/office/drawing/2014/main" id="{9B2411D2-78FE-46C1-9EA9-C6A882903B53}"/>
              </a:ext>
            </a:extLst>
          </p:cNvPr>
          <p:cNvSpPr>
            <a:spLocks noGrp="1"/>
          </p:cNvSpPr>
          <p:nvPr>
            <p:ph type="dt" sz="half" idx="11"/>
          </p:nvPr>
        </p:nvSpPr>
        <p:spPr/>
        <p:txBody>
          <a:bodyPr rtlCol="0"/>
          <a:lstStyle/>
          <a:p>
            <a:pPr rtl="0"/>
            <a:r>
              <a:rPr lang="it-IT" noProof="0">
                <a:latin typeface="+mn-lt"/>
              </a:rPr>
              <a:t>06/09/2021</a:t>
            </a:r>
          </a:p>
        </p:txBody>
      </p:sp>
      <p:sp>
        <p:nvSpPr>
          <p:cNvPr id="3" name="Segnaposto piè di pagina 2">
            <a:extLst>
              <a:ext uri="{FF2B5EF4-FFF2-40B4-BE49-F238E27FC236}">
                <a16:creationId xmlns:a16="http://schemas.microsoft.com/office/drawing/2014/main" id="{C04DAF8F-82DB-4DBE-9041-71217A4516CB}"/>
              </a:ext>
            </a:extLst>
          </p:cNvPr>
          <p:cNvSpPr>
            <a:spLocks noGrp="1"/>
          </p:cNvSpPr>
          <p:nvPr>
            <p:ph type="ftr" sz="quarter" idx="12"/>
          </p:nvPr>
        </p:nvSpPr>
        <p:spPr/>
        <p:txBody>
          <a:bodyPr rtlCol="0"/>
          <a:lstStyle/>
          <a:p>
            <a:pPr rtl="0"/>
            <a:r>
              <a:rPr lang="it-IT" noProof="0"/>
              <a:t>Relazione annuale</a:t>
            </a:r>
            <a:endParaRPr lang="it-IT" b="0" noProof="0"/>
          </a:p>
        </p:txBody>
      </p:sp>
      <p:sp>
        <p:nvSpPr>
          <p:cNvPr id="4" name="Segnaposto numero diapositiva 3">
            <a:extLst>
              <a:ext uri="{FF2B5EF4-FFF2-40B4-BE49-F238E27FC236}">
                <a16:creationId xmlns:a16="http://schemas.microsoft.com/office/drawing/2014/main" id="{782F761B-6706-439D-9C75-43E751AB195C}"/>
              </a:ext>
            </a:extLst>
          </p:cNvPr>
          <p:cNvSpPr>
            <a:spLocks noGrp="1"/>
          </p:cNvSpPr>
          <p:nvPr>
            <p:ph type="sldNum" sz="quarter" idx="13"/>
          </p:nvPr>
        </p:nvSpPr>
        <p:spPr/>
        <p:txBody>
          <a:bodyPr rtlCol="0"/>
          <a:lstStyle/>
          <a:p>
            <a:pPr rtl="0"/>
            <a:fld id="{294A09A9-5501-47C1-A89A-A340965A2BE2}" type="slidenum">
              <a:rPr lang="it-IT" noProof="0" smtClean="0"/>
              <a:pPr/>
              <a:t>‹N›</a:t>
            </a:fld>
            <a:endParaRPr lang="it-IT" noProof="0">
              <a:latin typeface="+mn-lt"/>
            </a:endParaRPr>
          </a:p>
        </p:txBody>
      </p:sp>
    </p:spTree>
    <p:extLst>
      <p:ext uri="{BB962C8B-B14F-4D97-AF65-F5344CB8AC3E}">
        <p14:creationId xmlns:p14="http://schemas.microsoft.com/office/powerpoint/2010/main" val="3401310734"/>
      </p:ext>
    </p:extLst>
  </p:cSld>
  <p:clrMapOvr>
    <a:masterClrMapping/>
  </p:clrMapOvr>
  <p:extLst>
    <p:ext uri="{DCECCB84-F9BA-43D5-87BE-67443E8EF086}">
      <p15:sldGuideLst xmlns:p15="http://schemas.microsoft.com/office/powerpoint/2012/main">
        <p15:guide id="1" pos="600">
          <p15:clr>
            <a:srgbClr val="FBAE40"/>
          </p15:clr>
        </p15:guide>
        <p15:guide id="2" pos="7080">
          <p15:clr>
            <a:srgbClr val="FBAE40"/>
          </p15:clr>
        </p15:guide>
        <p15:guide id="3" pos="2880">
          <p15:clr>
            <a:srgbClr val="FBAE40"/>
          </p15:clr>
        </p15:guide>
        <p15:guide id="4" pos="5160">
          <p15:clr>
            <a:srgbClr val="FBAE40"/>
          </p15:clr>
        </p15:guide>
        <p15:guide id="5" pos="2520">
          <p15:clr>
            <a:srgbClr val="FBAE40"/>
          </p15:clr>
        </p15:guide>
        <p15:guide id="6" pos="4800">
          <p15:clr>
            <a:srgbClr val="FBAE40"/>
          </p15:clr>
        </p15:guide>
        <p15:guide id="7" orient="horz" pos="1224">
          <p15:clr>
            <a:srgbClr val="FBAE40"/>
          </p15:clr>
        </p15:guide>
        <p15:guide id="8" orient="horz" pos="1392">
          <p15:clr>
            <a:srgbClr val="FBAE40"/>
          </p15:clr>
        </p15:guide>
        <p15:guide id="10" orient="horz" pos="552">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itazione">
    <p:bg>
      <p:bgPr>
        <a:solidFill>
          <a:schemeClr val="tx1"/>
        </a:solidFill>
        <a:effectLst/>
      </p:bgPr>
    </p:bg>
    <p:spTree>
      <p:nvGrpSpPr>
        <p:cNvPr id="1" name=""/>
        <p:cNvGrpSpPr/>
        <p:nvPr/>
      </p:nvGrpSpPr>
      <p:grpSpPr>
        <a:xfrm>
          <a:off x="0" y="0"/>
          <a:ext cx="0" cy="0"/>
          <a:chOff x="0" y="0"/>
          <a:chExt cx="0" cy="0"/>
        </a:xfrm>
      </p:grpSpPr>
      <p:sp>
        <p:nvSpPr>
          <p:cNvPr id="9" name="Titolo 1">
            <a:extLst>
              <a:ext uri="{FF2B5EF4-FFF2-40B4-BE49-F238E27FC236}">
                <a16:creationId xmlns:a16="http://schemas.microsoft.com/office/drawing/2014/main" id="{A5C37098-CEB2-1E45-989B-3DD92F3B1A30}"/>
              </a:ext>
            </a:extLst>
          </p:cNvPr>
          <p:cNvSpPr>
            <a:spLocks noGrp="1"/>
          </p:cNvSpPr>
          <p:nvPr>
            <p:ph type="title"/>
          </p:nvPr>
        </p:nvSpPr>
        <p:spPr>
          <a:xfrm>
            <a:off x="964022" y="2476500"/>
            <a:ext cx="7132320" cy="3289971"/>
          </a:xfrm>
          <a:prstGeom prst="rect">
            <a:avLst/>
          </a:prstGeom>
          <a:ln>
            <a:noFill/>
          </a:ln>
        </p:spPr>
        <p:txBody>
          <a:bodyPr lIns="0" tIns="0" rIns="0" bIns="0" rtlCol="0" anchor="t" anchorCtr="0">
            <a:normAutofit/>
          </a:bodyPr>
          <a:lstStyle>
            <a:lvl1pPr>
              <a:lnSpc>
                <a:spcPct val="100000"/>
              </a:lnSpc>
              <a:defRPr sz="2800" b="0" i="0">
                <a:solidFill>
                  <a:schemeClr val="bg1"/>
                </a:solidFill>
                <a:latin typeface="+mn-lt"/>
              </a:defRPr>
            </a:lvl1pPr>
          </a:lstStyle>
          <a:p>
            <a:pPr rtl="0"/>
            <a:r>
              <a:rPr lang="it-IT" noProof="0"/>
              <a:t>Fare clic per modificare lo stile del titolo dello schema</a:t>
            </a:r>
            <a:endParaRPr lang="it-IT" noProof="0" dirty="0"/>
          </a:p>
        </p:txBody>
      </p:sp>
      <p:sp>
        <p:nvSpPr>
          <p:cNvPr id="10" name="Casella di testo 9">
            <a:extLst>
              <a:ext uri="{FF2B5EF4-FFF2-40B4-BE49-F238E27FC236}">
                <a16:creationId xmlns:a16="http://schemas.microsoft.com/office/drawing/2014/main" id="{E902327D-DBD4-7A4E-ABF2-A946A559A8AD}"/>
              </a:ext>
            </a:extLst>
          </p:cNvPr>
          <p:cNvSpPr txBox="1"/>
          <p:nvPr userDrawn="1"/>
        </p:nvSpPr>
        <p:spPr>
          <a:xfrm>
            <a:off x="699948" y="548291"/>
            <a:ext cx="1589372" cy="3170099"/>
          </a:xfrm>
          <a:prstGeom prst="rect">
            <a:avLst/>
          </a:prstGeom>
          <a:noFill/>
        </p:spPr>
        <p:txBody>
          <a:bodyPr wrap="square" rtlCol="0">
            <a:spAutoFit/>
          </a:bodyPr>
          <a:lstStyle/>
          <a:p>
            <a:pPr rtl="0"/>
            <a:r>
              <a:rPr lang="it-IT" sz="20000" b="1" noProof="0" dirty="0">
                <a:solidFill>
                  <a:schemeClr val="bg1"/>
                </a:solidFill>
              </a:rPr>
              <a:t>"</a:t>
            </a:r>
          </a:p>
        </p:txBody>
      </p:sp>
      <p:grpSp>
        <p:nvGrpSpPr>
          <p:cNvPr id="18" name="Gruppo 17">
            <a:extLst>
              <a:ext uri="{FF2B5EF4-FFF2-40B4-BE49-F238E27FC236}">
                <a16:creationId xmlns:a16="http://schemas.microsoft.com/office/drawing/2014/main" id="{6ACB4ADD-D9F4-984E-B29D-A2CF6D19E810}"/>
              </a:ext>
            </a:extLst>
          </p:cNvPr>
          <p:cNvGrpSpPr/>
          <p:nvPr userDrawn="1"/>
        </p:nvGrpSpPr>
        <p:grpSpPr>
          <a:xfrm>
            <a:off x="6362700" y="0"/>
            <a:ext cx="5829298" cy="3235602"/>
            <a:chOff x="5612972" y="1"/>
            <a:chExt cx="6615961" cy="3672246"/>
          </a:xfrm>
        </p:grpSpPr>
        <p:sp>
          <p:nvSpPr>
            <p:cNvPr id="19" name="Forma 24">
              <a:extLst>
                <a:ext uri="{FF2B5EF4-FFF2-40B4-BE49-F238E27FC236}">
                  <a16:creationId xmlns:a16="http://schemas.microsoft.com/office/drawing/2014/main" id="{5017C477-A988-7041-8A67-3D8294D6AD7C}"/>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20" name="Figura a mano libera 19">
              <a:extLst>
                <a:ext uri="{FF2B5EF4-FFF2-40B4-BE49-F238E27FC236}">
                  <a16:creationId xmlns:a16="http://schemas.microsoft.com/office/drawing/2014/main" id="{206D7F37-5DD1-A24E-9CCA-84B2A168554D}"/>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21" name="Figura a mano libera 20">
              <a:extLst>
                <a:ext uri="{FF2B5EF4-FFF2-40B4-BE49-F238E27FC236}">
                  <a16:creationId xmlns:a16="http://schemas.microsoft.com/office/drawing/2014/main" id="{A6E321C8-096C-1B41-B14F-4CA7AE04BB16}"/>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22" name="Figura a mano libera 21">
              <a:extLst>
                <a:ext uri="{FF2B5EF4-FFF2-40B4-BE49-F238E27FC236}">
                  <a16:creationId xmlns:a16="http://schemas.microsoft.com/office/drawing/2014/main" id="{32B3FDD4-EB13-F44F-99D0-BFAB06F00B3A}"/>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rtlCol="0" anchor="t" anchorCtr="0" upright="1">
              <a:noAutofit/>
            </a:bodyPr>
            <a:lstStyle/>
            <a:p>
              <a:pPr rtl="0"/>
              <a:endParaRPr lang="it-IT" noProof="0" dirty="0"/>
            </a:p>
          </p:txBody>
        </p:sp>
        <p:sp>
          <p:nvSpPr>
            <p:cNvPr id="23" name="Figura a mano libera 22">
              <a:extLst>
                <a:ext uri="{FF2B5EF4-FFF2-40B4-BE49-F238E27FC236}">
                  <a16:creationId xmlns:a16="http://schemas.microsoft.com/office/drawing/2014/main" id="{A20BCBD2-A735-0C43-8C55-B384372AC62C}"/>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grpSp>
        <p:nvGrpSpPr>
          <p:cNvPr id="24" name="Gruppo 23">
            <a:extLst>
              <a:ext uri="{FF2B5EF4-FFF2-40B4-BE49-F238E27FC236}">
                <a16:creationId xmlns:a16="http://schemas.microsoft.com/office/drawing/2014/main" id="{669A90A7-BF26-684E-8C8B-638053DA1234}"/>
              </a:ext>
            </a:extLst>
          </p:cNvPr>
          <p:cNvGrpSpPr>
            <a:grpSpLocks/>
          </p:cNvGrpSpPr>
          <p:nvPr userDrawn="1"/>
        </p:nvGrpSpPr>
        <p:grpSpPr bwMode="auto">
          <a:xfrm rot="16200000" flipV="1">
            <a:off x="0" y="3900132"/>
            <a:ext cx="2959226" cy="2959226"/>
            <a:chOff x="0" y="12289"/>
            <a:chExt cx="3550" cy="3551"/>
          </a:xfrm>
        </p:grpSpPr>
        <p:sp>
          <p:nvSpPr>
            <p:cNvPr id="25" name="Figura a mano libera 24">
              <a:extLst>
                <a:ext uri="{FF2B5EF4-FFF2-40B4-BE49-F238E27FC236}">
                  <a16:creationId xmlns:a16="http://schemas.microsoft.com/office/drawing/2014/main" id="{861D8E86-886A-8744-BC4C-FE82B02438F1}"/>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26" name="Figura a mano libera 25">
              <a:extLst>
                <a:ext uri="{FF2B5EF4-FFF2-40B4-BE49-F238E27FC236}">
                  <a16:creationId xmlns:a16="http://schemas.microsoft.com/office/drawing/2014/main" id="{2D967470-E96E-8843-AAD2-E0C8B8077934}"/>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27" name="Figura a mano libera 26">
              <a:extLst>
                <a:ext uri="{FF2B5EF4-FFF2-40B4-BE49-F238E27FC236}">
                  <a16:creationId xmlns:a16="http://schemas.microsoft.com/office/drawing/2014/main" id="{C8A27D09-765D-3949-BCCA-238C3514D4CF}"/>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spTree>
    <p:extLst>
      <p:ext uri="{BB962C8B-B14F-4D97-AF65-F5344CB8AC3E}">
        <p14:creationId xmlns:p14="http://schemas.microsoft.com/office/powerpoint/2010/main" val="144782921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880" userDrawn="1">
          <p15:clr>
            <a:srgbClr val="FBAE40"/>
          </p15:clr>
        </p15:guide>
        <p15:guide id="4" pos="5160" userDrawn="1">
          <p15:clr>
            <a:srgbClr val="FBAE40"/>
          </p15:clr>
        </p15:guide>
        <p15:guide id="5" pos="2520" userDrawn="1">
          <p15:clr>
            <a:srgbClr val="FBAE40"/>
          </p15:clr>
        </p15:guide>
        <p15:guide id="6" pos="4800" userDrawn="1">
          <p15:clr>
            <a:srgbClr val="FBAE40"/>
          </p15:clr>
        </p15:guide>
        <p15:guide id="7" orient="horz" pos="1560">
          <p15:clr>
            <a:srgbClr val="FBAE40"/>
          </p15:clr>
        </p15:guide>
        <p15:guide id="8" orient="horz" pos="1752" userDrawn="1">
          <p15:clr>
            <a:srgbClr val="FBAE40"/>
          </p15:clr>
        </p15:guide>
        <p15:guide id="9" orient="horz" pos="1248"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bg>
      <p:bgPr>
        <a:solidFill>
          <a:schemeClr val="tx1"/>
        </a:solidFill>
        <a:effectLst/>
      </p:bgPr>
    </p:bg>
    <p:spTree>
      <p:nvGrpSpPr>
        <p:cNvPr id="1" name=""/>
        <p:cNvGrpSpPr/>
        <p:nvPr/>
      </p:nvGrpSpPr>
      <p:grpSpPr>
        <a:xfrm>
          <a:off x="0" y="0"/>
          <a:ext cx="0" cy="0"/>
          <a:chOff x="0" y="0"/>
          <a:chExt cx="0" cy="0"/>
        </a:xfrm>
      </p:grpSpPr>
      <p:grpSp>
        <p:nvGrpSpPr>
          <p:cNvPr id="25" name="Gruppo 24">
            <a:extLst>
              <a:ext uri="{FF2B5EF4-FFF2-40B4-BE49-F238E27FC236}">
                <a16:creationId xmlns:a16="http://schemas.microsoft.com/office/drawing/2014/main" id="{A7D9F21A-75CF-6045-8FA1-C4F4E21B699C}"/>
              </a:ext>
            </a:extLst>
          </p:cNvPr>
          <p:cNvGrpSpPr>
            <a:grpSpLocks/>
          </p:cNvGrpSpPr>
          <p:nvPr userDrawn="1"/>
        </p:nvGrpSpPr>
        <p:grpSpPr bwMode="auto">
          <a:xfrm rot="16200000" flipV="1">
            <a:off x="0" y="3900132"/>
            <a:ext cx="2959226" cy="2959226"/>
            <a:chOff x="0" y="12289"/>
            <a:chExt cx="3550" cy="3551"/>
          </a:xfrm>
        </p:grpSpPr>
        <p:sp>
          <p:nvSpPr>
            <p:cNvPr id="26" name="Figura a mano libera 25">
              <a:extLst>
                <a:ext uri="{FF2B5EF4-FFF2-40B4-BE49-F238E27FC236}">
                  <a16:creationId xmlns:a16="http://schemas.microsoft.com/office/drawing/2014/main" id="{AEA7E377-BB07-FA43-B532-10A92EE030B0}"/>
                </a:ext>
              </a:extLst>
            </p:cNvPr>
            <p:cNvSpPr>
              <a:spLocks/>
            </p:cNvSpPr>
            <p:nvPr/>
          </p:nvSpPr>
          <p:spPr bwMode="auto">
            <a:xfrm>
              <a:off x="0" y="12289"/>
              <a:ext cx="1789" cy="2386"/>
            </a:xfrm>
            <a:custGeom>
              <a:avLst/>
              <a:gdLst>
                <a:gd name="T0" fmla="*/ 0 w 1789"/>
                <a:gd name="T1" fmla="+- 0 12290 12290"/>
                <a:gd name="T2" fmla="*/ 12290 h 2386"/>
                <a:gd name="T3" fmla="*/ 0 w 1789"/>
                <a:gd name="T4" fmla="+- 0 13484 12290"/>
                <a:gd name="T5" fmla="*/ 13484 h 2386"/>
                <a:gd name="T6" fmla="*/ 1192 w 1789"/>
                <a:gd name="T7" fmla="+- 0 14676 12290"/>
                <a:gd name="T8" fmla="*/ 14676 h 2386"/>
                <a:gd name="T9" fmla="*/ 1789 w 1789"/>
                <a:gd name="T10" fmla="+- 0 14079 12290"/>
                <a:gd name="T11" fmla="*/ 14079 h 2386"/>
                <a:gd name="T12" fmla="*/ 0 w 1789"/>
                <a:gd name="T13" fmla="+- 0 12290 12290"/>
                <a:gd name="T14" fmla="*/ 12290 h 2386"/>
              </a:gdLst>
              <a:ahLst/>
              <a:cxnLst>
                <a:cxn ang="0">
                  <a:pos x="T0" y="T2"/>
                </a:cxn>
                <a:cxn ang="0">
                  <a:pos x="T3" y="T5"/>
                </a:cxn>
                <a:cxn ang="0">
                  <a:pos x="T6" y="T8"/>
                </a:cxn>
                <a:cxn ang="0">
                  <a:pos x="T9" y="T11"/>
                </a:cxn>
                <a:cxn ang="0">
                  <a:pos x="T12" y="T14"/>
                </a:cxn>
              </a:cxnLst>
              <a:rect l="0" t="0" r="r" b="b"/>
              <a:pathLst>
                <a:path w="1789" h="2386">
                  <a:moveTo>
                    <a:pt x="0" y="0"/>
                  </a:moveTo>
                  <a:lnTo>
                    <a:pt x="0" y="1194"/>
                  </a:lnTo>
                  <a:lnTo>
                    <a:pt x="1192" y="2386"/>
                  </a:lnTo>
                  <a:lnTo>
                    <a:pt x="1789" y="1789"/>
                  </a:ln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27" name="Figura a mano libera 26">
              <a:extLst>
                <a:ext uri="{FF2B5EF4-FFF2-40B4-BE49-F238E27FC236}">
                  <a16:creationId xmlns:a16="http://schemas.microsoft.com/office/drawing/2014/main" id="{F18DE645-B3D5-2F4E-AAD6-002FEF13A310}"/>
                </a:ext>
              </a:extLst>
            </p:cNvPr>
            <p:cNvSpPr>
              <a:spLocks/>
            </p:cNvSpPr>
            <p:nvPr/>
          </p:nvSpPr>
          <p:spPr bwMode="auto">
            <a:xfrm>
              <a:off x="0" y="14678"/>
              <a:ext cx="1162" cy="1162"/>
            </a:xfrm>
            <a:custGeom>
              <a:avLst/>
              <a:gdLst>
                <a:gd name="T0" fmla="*/ 0 w 1162"/>
                <a:gd name="T1" fmla="+- 0 14679 14679"/>
                <a:gd name="T2" fmla="*/ 14679 h 1162"/>
                <a:gd name="T3" fmla="*/ 0 w 1162"/>
                <a:gd name="T4" fmla="+- 0 15840 14679"/>
                <a:gd name="T5" fmla="*/ 15840 h 1162"/>
                <a:gd name="T6" fmla="*/ 1161 w 1162"/>
                <a:gd name="T7" fmla="+- 0 15840 14679"/>
                <a:gd name="T8" fmla="*/ 15840 h 1162"/>
                <a:gd name="T9" fmla="*/ 0 w 1162"/>
                <a:gd name="T10" fmla="+- 0 14679 14679"/>
                <a:gd name="T11" fmla="*/ 14679 h 1162"/>
              </a:gdLst>
              <a:ahLst/>
              <a:cxnLst>
                <a:cxn ang="0">
                  <a:pos x="T0" y="T2"/>
                </a:cxn>
                <a:cxn ang="0">
                  <a:pos x="T3" y="T5"/>
                </a:cxn>
                <a:cxn ang="0">
                  <a:pos x="T6" y="T8"/>
                </a:cxn>
                <a:cxn ang="0">
                  <a:pos x="T9" y="T11"/>
                </a:cxn>
              </a:cxnLst>
              <a:rect l="0" t="0" r="r" b="b"/>
              <a:pathLst>
                <a:path w="1162" h="1162">
                  <a:moveTo>
                    <a:pt x="0" y="0"/>
                  </a:moveTo>
                  <a:lnTo>
                    <a:pt x="0" y="1161"/>
                  </a:lnTo>
                  <a:lnTo>
                    <a:pt x="1161" y="1161"/>
                  </a:lnTo>
                  <a:lnTo>
                    <a:pt x="0" y="0"/>
                  </a:lnTo>
                  <a:close/>
                </a:path>
              </a:pathLst>
            </a:custGeom>
            <a:solidFill>
              <a:schemeClr val="tx2"/>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36" name="Figura a mano libera 35">
              <a:extLst>
                <a:ext uri="{FF2B5EF4-FFF2-40B4-BE49-F238E27FC236}">
                  <a16:creationId xmlns:a16="http://schemas.microsoft.com/office/drawing/2014/main" id="{B90F6499-BA50-2340-A026-32C79B6BFAF4}"/>
                </a:ext>
              </a:extLst>
            </p:cNvPr>
            <p:cNvSpPr>
              <a:spLocks/>
            </p:cNvSpPr>
            <p:nvPr/>
          </p:nvSpPr>
          <p:spPr bwMode="auto">
            <a:xfrm>
              <a:off x="1221" y="14675"/>
              <a:ext cx="2329" cy="1165"/>
            </a:xfrm>
            <a:custGeom>
              <a:avLst/>
              <a:gdLst>
                <a:gd name="T0" fmla="+- 0 3550 1221"/>
                <a:gd name="T1" fmla="*/ T0 w 2329"/>
                <a:gd name="T2" fmla="+- 0 15840 14676"/>
                <a:gd name="T3" fmla="*/ 15840 h 1165"/>
                <a:gd name="T4" fmla="+- 0 2386 1221"/>
                <a:gd name="T5" fmla="*/ T4 w 2329"/>
                <a:gd name="T6" fmla="+- 0 14676 14676"/>
                <a:gd name="T7" fmla="*/ 14676 h 1165"/>
                <a:gd name="T8" fmla="+- 0 1221 1221"/>
                <a:gd name="T9" fmla="*/ T8 w 2329"/>
                <a:gd name="T10" fmla="+- 0 15840 14676"/>
                <a:gd name="T11" fmla="*/ 15840 h 1165"/>
                <a:gd name="T12" fmla="+- 0 3550 1221"/>
                <a:gd name="T13" fmla="*/ T12 w 2329"/>
                <a:gd name="T14" fmla="+- 0 15840 14676"/>
                <a:gd name="T15" fmla="*/ 15840 h 1165"/>
              </a:gdLst>
              <a:ahLst/>
              <a:cxnLst>
                <a:cxn ang="0">
                  <a:pos x="T1" y="T3"/>
                </a:cxn>
                <a:cxn ang="0">
                  <a:pos x="T5" y="T7"/>
                </a:cxn>
                <a:cxn ang="0">
                  <a:pos x="T9" y="T11"/>
                </a:cxn>
                <a:cxn ang="0">
                  <a:pos x="T13" y="T15"/>
                </a:cxn>
              </a:cxnLst>
              <a:rect l="0" t="0" r="r" b="b"/>
              <a:pathLst>
                <a:path w="2329" h="1165">
                  <a:moveTo>
                    <a:pt x="2329" y="1164"/>
                  </a:moveTo>
                  <a:lnTo>
                    <a:pt x="1165" y="0"/>
                  </a:lnTo>
                  <a:lnTo>
                    <a:pt x="0" y="1164"/>
                  </a:lnTo>
                  <a:lnTo>
                    <a:pt x="2329" y="1164"/>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sp>
        <p:nvSpPr>
          <p:cNvPr id="38" name="Segnaposto immagine 25">
            <a:extLst>
              <a:ext uri="{FF2B5EF4-FFF2-40B4-BE49-F238E27FC236}">
                <a16:creationId xmlns:a16="http://schemas.microsoft.com/office/drawing/2014/main" id="{2274C164-503B-E746-A155-849A9BC2406E}"/>
              </a:ext>
            </a:extLst>
          </p:cNvPr>
          <p:cNvSpPr>
            <a:spLocks noGrp="1"/>
          </p:cNvSpPr>
          <p:nvPr>
            <p:ph type="pic" sz="quarter" idx="18"/>
          </p:nvPr>
        </p:nvSpPr>
        <p:spPr>
          <a:xfrm>
            <a:off x="954268" y="2572883"/>
            <a:ext cx="2118245" cy="2037217"/>
          </a:xfrm>
          <a:prstGeom prst="rect">
            <a:avLst/>
          </a:prstGeom>
        </p:spPr>
        <p:txBody>
          <a:bodyPr rtlCol="0"/>
          <a:lstStyle/>
          <a:p>
            <a:pPr rtl="0"/>
            <a:r>
              <a:rPr lang="it-IT" noProof="0"/>
              <a:t>Fare clic sull'icona per inserire un'immagine</a:t>
            </a:r>
            <a:endParaRPr lang="it-IT" noProof="0" dirty="0"/>
          </a:p>
        </p:txBody>
      </p:sp>
      <p:sp>
        <p:nvSpPr>
          <p:cNvPr id="61" name="Titolo 1">
            <a:extLst>
              <a:ext uri="{FF2B5EF4-FFF2-40B4-BE49-F238E27FC236}">
                <a16:creationId xmlns:a16="http://schemas.microsoft.com/office/drawing/2014/main" id="{E2F20AFE-B282-5146-B0D6-F2FC1B6D303E}"/>
              </a:ext>
            </a:extLst>
          </p:cNvPr>
          <p:cNvSpPr>
            <a:spLocks noGrp="1"/>
          </p:cNvSpPr>
          <p:nvPr>
            <p:ph type="title"/>
          </p:nvPr>
        </p:nvSpPr>
        <p:spPr>
          <a:xfrm>
            <a:off x="964022" y="879063"/>
            <a:ext cx="7532277" cy="610863"/>
          </a:xfrm>
          <a:prstGeom prst="rect">
            <a:avLst/>
          </a:prstGeom>
        </p:spPr>
        <p:txBody>
          <a:bodyPr lIns="0" tIns="0" rIns="0" bIns="0" rtlCol="0" anchor="b" anchorCtr="0">
            <a:normAutofit/>
          </a:bodyPr>
          <a:lstStyle>
            <a:lvl1pPr>
              <a:defRPr sz="4400" b="1" i="0">
                <a:solidFill>
                  <a:schemeClr val="bg1"/>
                </a:solidFill>
                <a:latin typeface="+mj-lt"/>
              </a:defRPr>
            </a:lvl1pPr>
          </a:lstStyle>
          <a:p>
            <a:pPr rtl="0"/>
            <a:r>
              <a:rPr lang="it-IT" noProof="0"/>
              <a:t>Fare clic per modificare lo stile del titolo dello schema</a:t>
            </a:r>
            <a:endParaRPr lang="it-IT" noProof="0" dirty="0"/>
          </a:p>
        </p:txBody>
      </p:sp>
      <p:cxnSp>
        <p:nvCxnSpPr>
          <p:cNvPr id="62" name="Connettore diritto 61">
            <a:extLst>
              <a:ext uri="{FF2B5EF4-FFF2-40B4-BE49-F238E27FC236}">
                <a16:creationId xmlns:a16="http://schemas.microsoft.com/office/drawing/2014/main" id="{F777D2F0-DE3F-8343-B97A-E7FA440532FD}"/>
              </a:ext>
            </a:extLst>
          </p:cNvPr>
          <p:cNvCxnSpPr>
            <a:cxnSpLocks/>
          </p:cNvCxnSpPr>
          <p:nvPr userDrawn="1"/>
        </p:nvCxnSpPr>
        <p:spPr>
          <a:xfrm>
            <a:off x="952500" y="1939108"/>
            <a:ext cx="2133600" cy="0"/>
          </a:xfrm>
          <a:prstGeom prst="line">
            <a:avLst/>
          </a:prstGeom>
          <a:ln w="101600">
            <a:solidFill>
              <a:schemeClr val="tx1"/>
            </a:solidFill>
          </a:ln>
        </p:spPr>
        <p:style>
          <a:lnRef idx="1">
            <a:schemeClr val="dk1"/>
          </a:lnRef>
          <a:fillRef idx="0">
            <a:schemeClr val="dk1"/>
          </a:fillRef>
          <a:effectRef idx="0">
            <a:schemeClr val="dk1"/>
          </a:effectRef>
          <a:fontRef idx="minor">
            <a:schemeClr val="tx1"/>
          </a:fontRef>
        </p:style>
      </p:cxnSp>
      <p:sp>
        <p:nvSpPr>
          <p:cNvPr id="63" name="Segnaposto immagine 25">
            <a:extLst>
              <a:ext uri="{FF2B5EF4-FFF2-40B4-BE49-F238E27FC236}">
                <a16:creationId xmlns:a16="http://schemas.microsoft.com/office/drawing/2014/main" id="{AF1B5ED8-33F6-FB44-AA92-F0D227BB310C}"/>
              </a:ext>
            </a:extLst>
          </p:cNvPr>
          <p:cNvSpPr>
            <a:spLocks noGrp="1"/>
          </p:cNvSpPr>
          <p:nvPr>
            <p:ph type="pic" sz="quarter" idx="24"/>
          </p:nvPr>
        </p:nvSpPr>
        <p:spPr>
          <a:xfrm>
            <a:off x="3658280" y="2572883"/>
            <a:ext cx="2118245" cy="2037217"/>
          </a:xfrm>
          <a:prstGeom prst="rect">
            <a:avLst/>
          </a:prstGeom>
        </p:spPr>
        <p:txBody>
          <a:bodyPr rtlCol="0"/>
          <a:lstStyle/>
          <a:p>
            <a:pPr rtl="0"/>
            <a:r>
              <a:rPr lang="it-IT" noProof="0"/>
              <a:t>Fare clic sull'icona per inserire un'immagine</a:t>
            </a:r>
            <a:endParaRPr lang="it-IT" noProof="0" dirty="0"/>
          </a:p>
        </p:txBody>
      </p:sp>
      <p:sp>
        <p:nvSpPr>
          <p:cNvPr id="72" name="Segnaposto testo 29">
            <a:extLst>
              <a:ext uri="{FF2B5EF4-FFF2-40B4-BE49-F238E27FC236}">
                <a16:creationId xmlns:a16="http://schemas.microsoft.com/office/drawing/2014/main" id="{0D824BDD-2D23-C943-8FE9-60B7B23B5ECD}"/>
              </a:ext>
            </a:extLst>
          </p:cNvPr>
          <p:cNvSpPr>
            <a:spLocks noGrp="1"/>
          </p:cNvSpPr>
          <p:nvPr>
            <p:ph type="body" sz="quarter" idx="12"/>
          </p:nvPr>
        </p:nvSpPr>
        <p:spPr>
          <a:xfrm>
            <a:off x="952500" y="5393169"/>
            <a:ext cx="2133600" cy="369332"/>
          </a:xfrm>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73" name="Segnaposto testo 29">
            <a:extLst>
              <a:ext uri="{FF2B5EF4-FFF2-40B4-BE49-F238E27FC236}">
                <a16:creationId xmlns:a16="http://schemas.microsoft.com/office/drawing/2014/main" id="{2F3D441E-DFB1-084B-8192-C6CBECCA40B9}"/>
              </a:ext>
            </a:extLst>
          </p:cNvPr>
          <p:cNvSpPr>
            <a:spLocks noGrp="1"/>
          </p:cNvSpPr>
          <p:nvPr>
            <p:ph type="body" sz="quarter" idx="11"/>
          </p:nvPr>
        </p:nvSpPr>
        <p:spPr>
          <a:xfrm>
            <a:off x="952500" y="4986745"/>
            <a:ext cx="2133600" cy="205837"/>
          </a:xfrm>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74" name="Segnaposto testo 29">
            <a:extLst>
              <a:ext uri="{FF2B5EF4-FFF2-40B4-BE49-F238E27FC236}">
                <a16:creationId xmlns:a16="http://schemas.microsoft.com/office/drawing/2014/main" id="{25797825-E7AE-2C41-A965-E6F0D70D9747}"/>
              </a:ext>
            </a:extLst>
          </p:cNvPr>
          <p:cNvSpPr>
            <a:spLocks noGrp="1"/>
          </p:cNvSpPr>
          <p:nvPr>
            <p:ph type="body" sz="quarter" idx="13"/>
          </p:nvPr>
        </p:nvSpPr>
        <p:spPr>
          <a:xfrm>
            <a:off x="3663042" y="5393169"/>
            <a:ext cx="2128157" cy="369332"/>
          </a:xfrm>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75" name="Segnaposto testo 29">
            <a:extLst>
              <a:ext uri="{FF2B5EF4-FFF2-40B4-BE49-F238E27FC236}">
                <a16:creationId xmlns:a16="http://schemas.microsoft.com/office/drawing/2014/main" id="{63C1927C-E23B-204E-9F3A-2A67D2BF702C}"/>
              </a:ext>
            </a:extLst>
          </p:cNvPr>
          <p:cNvSpPr>
            <a:spLocks noGrp="1"/>
          </p:cNvSpPr>
          <p:nvPr>
            <p:ph type="body" sz="quarter" idx="15"/>
          </p:nvPr>
        </p:nvSpPr>
        <p:spPr>
          <a:xfrm>
            <a:off x="3663042" y="4986745"/>
            <a:ext cx="2128157" cy="205837"/>
          </a:xfrm>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76" name="Segnaposto testo 29">
            <a:extLst>
              <a:ext uri="{FF2B5EF4-FFF2-40B4-BE49-F238E27FC236}">
                <a16:creationId xmlns:a16="http://schemas.microsoft.com/office/drawing/2014/main" id="{EC81F0F5-C204-7248-A336-A655814A8A34}"/>
              </a:ext>
            </a:extLst>
          </p:cNvPr>
          <p:cNvSpPr>
            <a:spLocks noGrp="1"/>
          </p:cNvSpPr>
          <p:nvPr>
            <p:ph type="body" sz="quarter" idx="16"/>
          </p:nvPr>
        </p:nvSpPr>
        <p:spPr>
          <a:xfrm>
            <a:off x="6367054" y="5393169"/>
            <a:ext cx="2129245" cy="369332"/>
          </a:xfrm>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77" name="Segnaposto testo 29">
            <a:extLst>
              <a:ext uri="{FF2B5EF4-FFF2-40B4-BE49-F238E27FC236}">
                <a16:creationId xmlns:a16="http://schemas.microsoft.com/office/drawing/2014/main" id="{C9FEF82E-4E9C-8343-9D36-C4A00D7137CC}"/>
              </a:ext>
            </a:extLst>
          </p:cNvPr>
          <p:cNvSpPr>
            <a:spLocks noGrp="1"/>
          </p:cNvSpPr>
          <p:nvPr>
            <p:ph type="body" sz="quarter" idx="31"/>
          </p:nvPr>
        </p:nvSpPr>
        <p:spPr>
          <a:xfrm>
            <a:off x="6367054" y="4986745"/>
            <a:ext cx="2129245" cy="205837"/>
          </a:xfrm>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78" name="Segnaposto testo 29">
            <a:extLst>
              <a:ext uri="{FF2B5EF4-FFF2-40B4-BE49-F238E27FC236}">
                <a16:creationId xmlns:a16="http://schemas.microsoft.com/office/drawing/2014/main" id="{F8AF6664-A005-7A42-9AEF-C5AA5603E49D}"/>
              </a:ext>
            </a:extLst>
          </p:cNvPr>
          <p:cNvSpPr>
            <a:spLocks noGrp="1"/>
          </p:cNvSpPr>
          <p:nvPr>
            <p:ph type="body" sz="quarter" idx="19"/>
          </p:nvPr>
        </p:nvSpPr>
        <p:spPr>
          <a:xfrm>
            <a:off x="9110254" y="5393169"/>
            <a:ext cx="2129245" cy="369332"/>
          </a:xfrm>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79" name="Segnaposto testo 29">
            <a:extLst>
              <a:ext uri="{FF2B5EF4-FFF2-40B4-BE49-F238E27FC236}">
                <a16:creationId xmlns:a16="http://schemas.microsoft.com/office/drawing/2014/main" id="{5F6C1E52-E2B6-5F45-A863-5BB35ABAFCD6}"/>
              </a:ext>
            </a:extLst>
          </p:cNvPr>
          <p:cNvSpPr>
            <a:spLocks noGrp="1"/>
          </p:cNvSpPr>
          <p:nvPr>
            <p:ph type="body" sz="quarter" idx="21"/>
          </p:nvPr>
        </p:nvSpPr>
        <p:spPr>
          <a:xfrm>
            <a:off x="9110254" y="4986745"/>
            <a:ext cx="2129245" cy="205837"/>
          </a:xfrm>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grpSp>
        <p:nvGrpSpPr>
          <p:cNvPr id="23" name="Gruppo 22">
            <a:extLst>
              <a:ext uri="{FF2B5EF4-FFF2-40B4-BE49-F238E27FC236}">
                <a16:creationId xmlns:a16="http://schemas.microsoft.com/office/drawing/2014/main" id="{EFD0B2D5-B3C2-D847-A220-86CB6A37E418}"/>
              </a:ext>
            </a:extLst>
          </p:cNvPr>
          <p:cNvGrpSpPr/>
          <p:nvPr userDrawn="1"/>
        </p:nvGrpSpPr>
        <p:grpSpPr>
          <a:xfrm>
            <a:off x="6362700" y="0"/>
            <a:ext cx="5829298" cy="3235602"/>
            <a:chOff x="5612972" y="1"/>
            <a:chExt cx="6615961" cy="3672246"/>
          </a:xfrm>
        </p:grpSpPr>
        <p:sp>
          <p:nvSpPr>
            <p:cNvPr id="28" name="Forma 24">
              <a:extLst>
                <a:ext uri="{FF2B5EF4-FFF2-40B4-BE49-F238E27FC236}">
                  <a16:creationId xmlns:a16="http://schemas.microsoft.com/office/drawing/2014/main" id="{A7FD25A4-760F-814C-915F-DD6E89CA3A40}"/>
                </a:ext>
              </a:extLst>
            </p:cNvPr>
            <p:cNvSpPr>
              <a:spLocks/>
            </p:cNvSpPr>
            <p:nvPr/>
          </p:nvSpPr>
          <p:spPr bwMode="auto">
            <a:xfrm>
              <a:off x="5612972" y="1"/>
              <a:ext cx="4408998" cy="3672246"/>
            </a:xfrm>
            <a:custGeom>
              <a:avLst/>
              <a:gdLst>
                <a:gd name="T0" fmla="+- 0 8372 6586"/>
                <a:gd name="T1" fmla="*/ T0 w 3578"/>
                <a:gd name="T2" fmla="*/ 591 h 2980"/>
                <a:gd name="T3" fmla="+- 0 7780 6586"/>
                <a:gd name="T4" fmla="*/ T3 w 3578"/>
                <a:gd name="T5" fmla="*/ 0 h 2980"/>
                <a:gd name="T6" fmla="+- 0 6586 6586"/>
                <a:gd name="T7" fmla="*/ T6 w 3578"/>
                <a:gd name="T8" fmla="*/ 0 h 2980"/>
                <a:gd name="T9" fmla="+- 0 7774 6586"/>
                <a:gd name="T10" fmla="*/ T9 w 3578"/>
                <a:gd name="T11" fmla="*/ 1188 h 2980"/>
                <a:gd name="T12" fmla="+- 0 8372 6586"/>
                <a:gd name="T13" fmla="*/ T12 w 3578"/>
                <a:gd name="T14" fmla="*/ 591 h 2980"/>
                <a:gd name="T15" fmla="+- 0 10163 6586"/>
                <a:gd name="T16" fmla="*/ T15 w 3578"/>
                <a:gd name="T17" fmla="*/ 2383 h 2980"/>
                <a:gd name="T18" fmla="+- 0 9566 6586"/>
                <a:gd name="T19" fmla="*/ T18 w 3578"/>
                <a:gd name="T20" fmla="*/ 1786 h 2980"/>
                <a:gd name="T21" fmla="+- 0 8969 6586"/>
                <a:gd name="T22" fmla="*/ T21 w 3578"/>
                <a:gd name="T23" fmla="*/ 2383 h 2980"/>
                <a:gd name="T24" fmla="+- 0 9566 6586"/>
                <a:gd name="T25" fmla="*/ T24 w 3578"/>
                <a:gd name="T26" fmla="*/ 2980 h 2980"/>
                <a:gd name="T27" fmla="+- 0 10163 6586"/>
                <a:gd name="T28" fmla="*/ T27 w 3578"/>
                <a:gd name="T29" fmla="*/ 2383 h 2980"/>
              </a:gdLst>
              <a:ahLst/>
              <a:cxnLst>
                <a:cxn ang="0">
                  <a:pos x="T1" y="T2"/>
                </a:cxn>
                <a:cxn ang="0">
                  <a:pos x="T4" y="T5"/>
                </a:cxn>
                <a:cxn ang="0">
                  <a:pos x="T7" y="T8"/>
                </a:cxn>
                <a:cxn ang="0">
                  <a:pos x="T10" y="T11"/>
                </a:cxn>
                <a:cxn ang="0">
                  <a:pos x="T13" y="T14"/>
                </a:cxn>
                <a:cxn ang="0">
                  <a:pos x="T16" y="T17"/>
                </a:cxn>
                <a:cxn ang="0">
                  <a:pos x="T19" y="T20"/>
                </a:cxn>
                <a:cxn ang="0">
                  <a:pos x="T22" y="T23"/>
                </a:cxn>
                <a:cxn ang="0">
                  <a:pos x="T25" y="T26"/>
                </a:cxn>
                <a:cxn ang="0">
                  <a:pos x="T28" y="T29"/>
                </a:cxn>
              </a:cxnLst>
              <a:rect l="0" t="0" r="r" b="b"/>
              <a:pathLst>
                <a:path w="3578" h="2980">
                  <a:moveTo>
                    <a:pt x="1786" y="591"/>
                  </a:moveTo>
                  <a:lnTo>
                    <a:pt x="1194" y="0"/>
                  </a:lnTo>
                  <a:lnTo>
                    <a:pt x="0" y="0"/>
                  </a:lnTo>
                  <a:lnTo>
                    <a:pt x="1188" y="1188"/>
                  </a:lnTo>
                  <a:lnTo>
                    <a:pt x="1786" y="591"/>
                  </a:lnTo>
                  <a:moveTo>
                    <a:pt x="3577" y="2383"/>
                  </a:moveTo>
                  <a:lnTo>
                    <a:pt x="2980" y="1786"/>
                  </a:lnTo>
                  <a:lnTo>
                    <a:pt x="2383" y="2383"/>
                  </a:lnTo>
                  <a:lnTo>
                    <a:pt x="2980" y="2980"/>
                  </a:lnTo>
                  <a:lnTo>
                    <a:pt x="3577" y="2383"/>
                  </a:ln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29" name="Figura a mano libera 28">
              <a:extLst>
                <a:ext uri="{FF2B5EF4-FFF2-40B4-BE49-F238E27FC236}">
                  <a16:creationId xmlns:a16="http://schemas.microsoft.com/office/drawing/2014/main" id="{A0CC8369-E81F-D447-87D8-1AF0C58EAC07}"/>
                </a:ext>
              </a:extLst>
            </p:cNvPr>
            <p:cNvSpPr>
              <a:spLocks/>
            </p:cNvSpPr>
            <p:nvPr/>
          </p:nvSpPr>
          <p:spPr bwMode="auto">
            <a:xfrm>
              <a:off x="6341233" y="1463970"/>
              <a:ext cx="2208196" cy="2208277"/>
            </a:xfrm>
            <a:custGeom>
              <a:avLst/>
              <a:gdLst>
                <a:gd name="T0" fmla="+- 0 7774 7177"/>
                <a:gd name="T1" fmla="*/ T0 w 1792"/>
                <a:gd name="T2" fmla="+- 0 1188 1188"/>
                <a:gd name="T3" fmla="*/ 1188 h 1792"/>
                <a:gd name="T4" fmla="+- 0 7177 7177"/>
                <a:gd name="T5" fmla="*/ T4 w 1792"/>
                <a:gd name="T6" fmla="+- 0 1786 1188"/>
                <a:gd name="T7" fmla="*/ 1786 h 1792"/>
                <a:gd name="T8" fmla="+- 0 8372 7177"/>
                <a:gd name="T9" fmla="*/ T8 w 1792"/>
                <a:gd name="T10" fmla="+- 0 2980 1188"/>
                <a:gd name="T11" fmla="*/ 2980 h 1792"/>
                <a:gd name="T12" fmla="+- 0 8969 7177"/>
                <a:gd name="T13" fmla="*/ T12 w 1792"/>
                <a:gd name="T14" fmla="+- 0 2383 1188"/>
                <a:gd name="T15" fmla="*/ 2383 h 1792"/>
                <a:gd name="T16" fmla="+- 0 7774 7177"/>
                <a:gd name="T17" fmla="*/ T16 w 1792"/>
                <a:gd name="T18" fmla="+- 0 1188 1188"/>
                <a:gd name="T19" fmla="*/ 1188 h 1792"/>
              </a:gdLst>
              <a:ahLst/>
              <a:cxnLst>
                <a:cxn ang="0">
                  <a:pos x="T1" y="T3"/>
                </a:cxn>
                <a:cxn ang="0">
                  <a:pos x="T5" y="T7"/>
                </a:cxn>
                <a:cxn ang="0">
                  <a:pos x="T9" y="T11"/>
                </a:cxn>
                <a:cxn ang="0">
                  <a:pos x="T13" y="T15"/>
                </a:cxn>
                <a:cxn ang="0">
                  <a:pos x="T17" y="T19"/>
                </a:cxn>
              </a:cxnLst>
              <a:rect l="0" t="0" r="r" b="b"/>
              <a:pathLst>
                <a:path w="1792" h="1792">
                  <a:moveTo>
                    <a:pt x="597" y="0"/>
                  </a:moveTo>
                  <a:lnTo>
                    <a:pt x="0" y="598"/>
                  </a:lnTo>
                  <a:lnTo>
                    <a:pt x="1195" y="1792"/>
                  </a:lnTo>
                  <a:lnTo>
                    <a:pt x="1792" y="1195"/>
                  </a:lnTo>
                  <a:lnTo>
                    <a:pt x="59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30" name="Figura a mano libera 29">
              <a:extLst>
                <a:ext uri="{FF2B5EF4-FFF2-40B4-BE49-F238E27FC236}">
                  <a16:creationId xmlns:a16="http://schemas.microsoft.com/office/drawing/2014/main" id="{C41CA81E-EF54-D048-8775-CD4AB37A7DF6}"/>
                </a:ext>
              </a:extLst>
            </p:cNvPr>
            <p:cNvSpPr>
              <a:spLocks/>
            </p:cNvSpPr>
            <p:nvPr/>
          </p:nvSpPr>
          <p:spPr bwMode="auto">
            <a:xfrm>
              <a:off x="8555590" y="1"/>
              <a:ext cx="1457754" cy="729520"/>
            </a:xfrm>
            <a:custGeom>
              <a:avLst/>
              <a:gdLst>
                <a:gd name="T0" fmla="+- 0 10158 8975"/>
                <a:gd name="T1" fmla="*/ T0 w 1183"/>
                <a:gd name="T2" fmla="*/ 0 h 592"/>
                <a:gd name="T3" fmla="+- 0 8975 8975"/>
                <a:gd name="T4" fmla="*/ T3 w 1183"/>
                <a:gd name="T5" fmla="*/ 0 h 592"/>
                <a:gd name="T6" fmla="+- 0 9566 8975"/>
                <a:gd name="T7" fmla="*/ T6 w 1183"/>
                <a:gd name="T8" fmla="*/ 591 h 592"/>
                <a:gd name="T9" fmla="+- 0 10158 8975"/>
                <a:gd name="T10" fmla="*/ T9 w 1183"/>
                <a:gd name="T11" fmla="*/ 0 h 592"/>
              </a:gdLst>
              <a:ahLst/>
              <a:cxnLst>
                <a:cxn ang="0">
                  <a:pos x="T1" y="T2"/>
                </a:cxn>
                <a:cxn ang="0">
                  <a:pos x="T4" y="T5"/>
                </a:cxn>
                <a:cxn ang="0">
                  <a:pos x="T7" y="T8"/>
                </a:cxn>
                <a:cxn ang="0">
                  <a:pos x="T10" y="T11"/>
                </a:cxn>
              </a:cxnLst>
              <a:rect l="0" t="0" r="r" b="b"/>
              <a:pathLst>
                <a:path w="1183" h="592">
                  <a:moveTo>
                    <a:pt x="1183" y="0"/>
                  </a:moveTo>
                  <a:lnTo>
                    <a:pt x="0" y="0"/>
                  </a:lnTo>
                  <a:lnTo>
                    <a:pt x="591" y="591"/>
                  </a:lnTo>
                  <a:lnTo>
                    <a:pt x="1183"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sp>
          <p:nvSpPr>
            <p:cNvPr id="31" name="Figura a mano libera 30">
              <a:extLst>
                <a:ext uri="{FF2B5EF4-FFF2-40B4-BE49-F238E27FC236}">
                  <a16:creationId xmlns:a16="http://schemas.microsoft.com/office/drawing/2014/main" id="{D95A4B85-923E-B641-B239-2A1999AB294B}"/>
                </a:ext>
              </a:extLst>
            </p:cNvPr>
            <p:cNvSpPr>
              <a:spLocks/>
            </p:cNvSpPr>
            <p:nvPr/>
          </p:nvSpPr>
          <p:spPr bwMode="auto">
            <a:xfrm>
              <a:off x="7076887" y="728289"/>
              <a:ext cx="2208196" cy="2208277"/>
            </a:xfrm>
            <a:custGeom>
              <a:avLst/>
              <a:gdLst>
                <a:gd name="T0" fmla="+- 0 8372 7774"/>
                <a:gd name="T1" fmla="*/ T0 w 1792"/>
                <a:gd name="T2" fmla="+- 0 591 591"/>
                <a:gd name="T3" fmla="*/ 591 h 1792"/>
                <a:gd name="T4" fmla="+- 0 7774 7774"/>
                <a:gd name="T5" fmla="*/ T4 w 1792"/>
                <a:gd name="T6" fmla="+- 0 1188 591"/>
                <a:gd name="T7" fmla="*/ 1188 h 1792"/>
                <a:gd name="T8" fmla="+- 0 8969 7774"/>
                <a:gd name="T9" fmla="*/ T8 w 1792"/>
                <a:gd name="T10" fmla="+- 0 2383 591"/>
                <a:gd name="T11" fmla="*/ 2383 h 1792"/>
                <a:gd name="T12" fmla="+- 0 9566 7774"/>
                <a:gd name="T13" fmla="*/ T12 w 1792"/>
                <a:gd name="T14" fmla="+- 0 1786 591"/>
                <a:gd name="T15" fmla="*/ 1786 h 1792"/>
                <a:gd name="T16" fmla="+- 0 8372 7774"/>
                <a:gd name="T17" fmla="*/ T16 w 1792"/>
                <a:gd name="T18" fmla="+- 0 591 591"/>
                <a:gd name="T19" fmla="*/ 591 h 1792"/>
              </a:gdLst>
              <a:ahLst/>
              <a:cxnLst>
                <a:cxn ang="0">
                  <a:pos x="T1" y="T3"/>
                </a:cxn>
                <a:cxn ang="0">
                  <a:pos x="T5" y="T7"/>
                </a:cxn>
                <a:cxn ang="0">
                  <a:pos x="T9" y="T11"/>
                </a:cxn>
                <a:cxn ang="0">
                  <a:pos x="T13" y="T15"/>
                </a:cxn>
                <a:cxn ang="0">
                  <a:pos x="T17" y="T19"/>
                </a:cxn>
              </a:cxnLst>
              <a:rect l="0" t="0" r="r" b="b"/>
              <a:pathLst>
                <a:path w="1792" h="1792">
                  <a:moveTo>
                    <a:pt x="598" y="0"/>
                  </a:moveTo>
                  <a:lnTo>
                    <a:pt x="0" y="597"/>
                  </a:lnTo>
                  <a:lnTo>
                    <a:pt x="1195" y="1792"/>
                  </a:lnTo>
                  <a:lnTo>
                    <a:pt x="1792" y="1195"/>
                  </a:lnTo>
                  <a:lnTo>
                    <a:pt x="598" y="0"/>
                  </a:lnTo>
                  <a:close/>
                </a:path>
              </a:pathLst>
            </a:custGeom>
            <a:solidFill>
              <a:schemeClr val="tx2"/>
            </a:solidFill>
            <a:ln>
              <a:noFill/>
            </a:ln>
          </p:spPr>
          <p:txBody>
            <a:bodyPr rot="0" vert="horz" wrap="square" lIns="91440" tIns="45720" rIns="91440" bIns="45720" rtlCol="0" anchor="t" anchorCtr="0" upright="1">
              <a:noAutofit/>
            </a:bodyPr>
            <a:lstStyle/>
            <a:p>
              <a:pPr rtl="0"/>
              <a:endParaRPr lang="it-IT" noProof="0" dirty="0"/>
            </a:p>
          </p:txBody>
        </p:sp>
        <p:sp>
          <p:nvSpPr>
            <p:cNvPr id="32" name="Figura a mano libera 31">
              <a:extLst>
                <a:ext uri="{FF2B5EF4-FFF2-40B4-BE49-F238E27FC236}">
                  <a16:creationId xmlns:a16="http://schemas.microsoft.com/office/drawing/2014/main" id="{501386DC-76EB-F34E-AD0E-22957D3B38D5}"/>
                </a:ext>
              </a:extLst>
            </p:cNvPr>
            <p:cNvSpPr>
              <a:spLocks/>
            </p:cNvSpPr>
            <p:nvPr/>
          </p:nvSpPr>
          <p:spPr bwMode="auto">
            <a:xfrm>
              <a:off x="9285083" y="728289"/>
              <a:ext cx="2943850" cy="2943958"/>
            </a:xfrm>
            <a:custGeom>
              <a:avLst/>
              <a:gdLst>
                <a:gd name="T0" fmla="+- 0 11955 9566"/>
                <a:gd name="T1" fmla="*/ T0 w 2389"/>
                <a:gd name="T2" fmla="+- 0 1786 591"/>
                <a:gd name="T3" fmla="*/ 1786 h 2389"/>
                <a:gd name="T4" fmla="+- 0 10760 9566"/>
                <a:gd name="T5" fmla="*/ T4 w 2389"/>
                <a:gd name="T6" fmla="+- 0 591 591"/>
                <a:gd name="T7" fmla="*/ 591 h 2389"/>
                <a:gd name="T8" fmla="+- 0 9566 9566"/>
                <a:gd name="T9" fmla="*/ T8 w 2389"/>
                <a:gd name="T10" fmla="+- 0 1786 591"/>
                <a:gd name="T11" fmla="*/ 1786 h 2389"/>
                <a:gd name="T12" fmla="+- 0 10760 9566"/>
                <a:gd name="T13" fmla="*/ T12 w 2389"/>
                <a:gd name="T14" fmla="+- 0 2980 591"/>
                <a:gd name="T15" fmla="*/ 2980 h 2389"/>
                <a:gd name="T16" fmla="+- 0 11955 9566"/>
                <a:gd name="T17" fmla="*/ T16 w 2389"/>
                <a:gd name="T18" fmla="+- 0 1786 591"/>
                <a:gd name="T19" fmla="*/ 1786 h 2389"/>
              </a:gdLst>
              <a:ahLst/>
              <a:cxnLst>
                <a:cxn ang="0">
                  <a:pos x="T1" y="T3"/>
                </a:cxn>
                <a:cxn ang="0">
                  <a:pos x="T5" y="T7"/>
                </a:cxn>
                <a:cxn ang="0">
                  <a:pos x="T9" y="T11"/>
                </a:cxn>
                <a:cxn ang="0">
                  <a:pos x="T13" y="T15"/>
                </a:cxn>
                <a:cxn ang="0">
                  <a:pos x="T17" y="T19"/>
                </a:cxn>
              </a:cxnLst>
              <a:rect l="0" t="0" r="r" b="b"/>
              <a:pathLst>
                <a:path w="2389" h="2389">
                  <a:moveTo>
                    <a:pt x="2389" y="1195"/>
                  </a:moveTo>
                  <a:lnTo>
                    <a:pt x="1194" y="0"/>
                  </a:lnTo>
                  <a:lnTo>
                    <a:pt x="0" y="1195"/>
                  </a:lnTo>
                  <a:lnTo>
                    <a:pt x="1194" y="2389"/>
                  </a:lnTo>
                  <a:lnTo>
                    <a:pt x="2389" y="1195"/>
                  </a:lnTo>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rot="0" vert="horz" wrap="square" lIns="91440" tIns="45720" rIns="91440" bIns="45720" rtlCol="0" anchor="t" anchorCtr="0" upright="1">
              <a:noAutofit/>
            </a:bodyPr>
            <a:lstStyle/>
            <a:p>
              <a:pPr rtl="0"/>
              <a:endParaRPr lang="it-IT" noProof="0" dirty="0"/>
            </a:p>
          </p:txBody>
        </p:sp>
      </p:grpSp>
      <p:sp>
        <p:nvSpPr>
          <p:cNvPr id="66" name="Segnaposto immagine 25">
            <a:extLst>
              <a:ext uri="{FF2B5EF4-FFF2-40B4-BE49-F238E27FC236}">
                <a16:creationId xmlns:a16="http://schemas.microsoft.com/office/drawing/2014/main" id="{2D21D633-C51E-E94E-BAE3-96F52F76E496}"/>
              </a:ext>
            </a:extLst>
          </p:cNvPr>
          <p:cNvSpPr>
            <a:spLocks noGrp="1"/>
          </p:cNvSpPr>
          <p:nvPr>
            <p:ph type="pic" sz="quarter" idx="27"/>
          </p:nvPr>
        </p:nvSpPr>
        <p:spPr>
          <a:xfrm>
            <a:off x="6362292" y="2572883"/>
            <a:ext cx="2118245" cy="2037217"/>
          </a:xfrm>
          <a:prstGeom prst="rect">
            <a:avLst/>
          </a:prstGeom>
        </p:spPr>
        <p:txBody>
          <a:bodyPr rtlCol="0"/>
          <a:lstStyle/>
          <a:p>
            <a:pPr rtl="0"/>
            <a:r>
              <a:rPr lang="it-IT" noProof="0"/>
              <a:t>Fare clic sull'icona per inserire un'immagine</a:t>
            </a:r>
            <a:endParaRPr lang="it-IT" noProof="0" dirty="0"/>
          </a:p>
        </p:txBody>
      </p:sp>
      <p:sp>
        <p:nvSpPr>
          <p:cNvPr id="69" name="Segnaposto immagine 25">
            <a:extLst>
              <a:ext uri="{FF2B5EF4-FFF2-40B4-BE49-F238E27FC236}">
                <a16:creationId xmlns:a16="http://schemas.microsoft.com/office/drawing/2014/main" id="{639EFA5A-9C69-DF4D-81B7-FA1F8CCCF934}"/>
              </a:ext>
            </a:extLst>
          </p:cNvPr>
          <p:cNvSpPr>
            <a:spLocks noGrp="1"/>
          </p:cNvSpPr>
          <p:nvPr>
            <p:ph type="pic" sz="quarter" idx="30"/>
          </p:nvPr>
        </p:nvSpPr>
        <p:spPr>
          <a:xfrm>
            <a:off x="9112023" y="2572883"/>
            <a:ext cx="2118245" cy="2037217"/>
          </a:xfrm>
          <a:prstGeom prst="rect">
            <a:avLst/>
          </a:prstGeom>
        </p:spPr>
        <p:txBody>
          <a:bodyPr rtlCol="0"/>
          <a:lstStyle/>
          <a:p>
            <a:pPr rtl="0"/>
            <a:r>
              <a:rPr lang="it-IT" noProof="0"/>
              <a:t>Fare clic sull'icona per inserire un'immagine</a:t>
            </a:r>
            <a:endParaRPr lang="it-IT" noProof="0" dirty="0"/>
          </a:p>
        </p:txBody>
      </p:sp>
      <p:sp>
        <p:nvSpPr>
          <p:cNvPr id="2" name="Segnaposto data 1">
            <a:extLst>
              <a:ext uri="{FF2B5EF4-FFF2-40B4-BE49-F238E27FC236}">
                <a16:creationId xmlns:a16="http://schemas.microsoft.com/office/drawing/2014/main" id="{8ED89364-B1CB-4E72-A6BB-95A34B50661C}"/>
              </a:ext>
            </a:extLst>
          </p:cNvPr>
          <p:cNvSpPr>
            <a:spLocks noGrp="1"/>
          </p:cNvSpPr>
          <p:nvPr>
            <p:ph type="dt" sz="half" idx="32"/>
          </p:nvPr>
        </p:nvSpPr>
        <p:spPr/>
        <p:txBody>
          <a:bodyPr rtlCol="0"/>
          <a:lstStyle/>
          <a:p>
            <a:pPr rtl="0"/>
            <a:r>
              <a:rPr lang="it-IT" noProof="0">
                <a:latin typeface="+mn-lt"/>
              </a:rPr>
              <a:t>06/09/2021</a:t>
            </a:r>
            <a:endParaRPr lang="it-IT" noProof="0" dirty="0">
              <a:latin typeface="+mn-lt"/>
            </a:endParaRPr>
          </a:p>
        </p:txBody>
      </p:sp>
      <p:sp>
        <p:nvSpPr>
          <p:cNvPr id="3" name="Segnaposto piè di pagina 2">
            <a:extLst>
              <a:ext uri="{FF2B5EF4-FFF2-40B4-BE49-F238E27FC236}">
                <a16:creationId xmlns:a16="http://schemas.microsoft.com/office/drawing/2014/main" id="{8E09328F-B310-4BF3-883E-BA9A39676AF2}"/>
              </a:ext>
            </a:extLst>
          </p:cNvPr>
          <p:cNvSpPr>
            <a:spLocks noGrp="1"/>
          </p:cNvSpPr>
          <p:nvPr>
            <p:ph type="ftr" sz="quarter" idx="33"/>
          </p:nvPr>
        </p:nvSpPr>
        <p:spPr/>
        <p:txBody>
          <a:bodyPr rtlCol="0"/>
          <a:lstStyle/>
          <a:p>
            <a:pPr rtl="0"/>
            <a:r>
              <a:rPr lang="it-IT" noProof="0" dirty="0"/>
              <a:t>Relazione annuale</a:t>
            </a:r>
            <a:endParaRPr lang="it-IT" b="0" noProof="0" dirty="0"/>
          </a:p>
        </p:txBody>
      </p:sp>
      <p:sp>
        <p:nvSpPr>
          <p:cNvPr id="4" name="Segnaposto numero diapositiva 3">
            <a:extLst>
              <a:ext uri="{FF2B5EF4-FFF2-40B4-BE49-F238E27FC236}">
                <a16:creationId xmlns:a16="http://schemas.microsoft.com/office/drawing/2014/main" id="{04192EF2-9336-43EF-A365-1F54000F7DE9}"/>
              </a:ext>
            </a:extLst>
          </p:cNvPr>
          <p:cNvSpPr>
            <a:spLocks noGrp="1"/>
          </p:cNvSpPr>
          <p:nvPr>
            <p:ph type="sldNum" sz="quarter" idx="34"/>
          </p:nvPr>
        </p:nvSpPr>
        <p:spPr/>
        <p:txBody>
          <a:bodyPr rtlCol="0"/>
          <a:lstStyle/>
          <a:p>
            <a:pPr rtl="0"/>
            <a:fld id="{294A09A9-5501-47C1-A89A-A340965A2BE2}" type="slidenum">
              <a:rPr lang="it-IT" noProof="0" smtClean="0"/>
              <a:pPr/>
              <a:t>‹N›</a:t>
            </a:fld>
            <a:endParaRPr lang="it-IT" noProof="0" dirty="0"/>
          </a:p>
        </p:txBody>
      </p:sp>
    </p:spTree>
    <p:extLst>
      <p:ext uri="{BB962C8B-B14F-4D97-AF65-F5344CB8AC3E}">
        <p14:creationId xmlns:p14="http://schemas.microsoft.com/office/powerpoint/2010/main" val="996362460"/>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304" userDrawn="1">
          <p15:clr>
            <a:srgbClr val="FBAE40"/>
          </p15:clr>
        </p15:guide>
        <p15:guide id="4" pos="4008" userDrawn="1">
          <p15:clr>
            <a:srgbClr val="FBAE40"/>
          </p15:clr>
        </p15:guide>
        <p15:guide id="5" pos="1944" userDrawn="1">
          <p15:clr>
            <a:srgbClr val="FBAE40"/>
          </p15:clr>
        </p15:guide>
        <p15:guide id="6" pos="3648" userDrawn="1">
          <p15:clr>
            <a:srgbClr val="FBAE40"/>
          </p15:clr>
        </p15:guide>
        <p15:guide id="7" orient="horz" pos="1392" userDrawn="1">
          <p15:clr>
            <a:srgbClr val="FBAE40"/>
          </p15:clr>
        </p15:guide>
        <p15:guide id="8" orient="horz" pos="552" userDrawn="1">
          <p15:clr>
            <a:srgbClr val="FBAE40"/>
          </p15:clr>
        </p15:guide>
        <p15:guide id="9" orient="horz" pos="1224" userDrawn="1">
          <p15:clr>
            <a:srgbClr val="FBAE40"/>
          </p15:clr>
        </p15:guide>
        <p15:guide id="10" pos="5352" userDrawn="1">
          <p15:clr>
            <a:srgbClr val="FBAE40"/>
          </p15:clr>
        </p15:guide>
        <p15:guide id="11" pos="5736" userDrawn="1">
          <p15:clr>
            <a:srgbClr val="FBAE40"/>
          </p15:clr>
        </p15:guide>
        <p15:guide id="12" orient="horz" pos="2904" userDrawn="1">
          <p15:clr>
            <a:srgbClr val="FBAE40"/>
          </p15:clr>
        </p15:guide>
        <p15:guide id="13" orient="horz" pos="1608"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quenza temporale ">
    <p:bg>
      <p:bgPr>
        <a:solidFill>
          <a:schemeClr val="tx1"/>
        </a:solidFill>
        <a:effectLst/>
      </p:bgPr>
    </p:bg>
    <p:spTree>
      <p:nvGrpSpPr>
        <p:cNvPr id="1" name=""/>
        <p:cNvGrpSpPr/>
        <p:nvPr/>
      </p:nvGrpSpPr>
      <p:grpSpPr>
        <a:xfrm>
          <a:off x="0" y="0"/>
          <a:ext cx="0" cy="0"/>
          <a:chOff x="0" y="0"/>
          <a:chExt cx="0" cy="0"/>
        </a:xfrm>
      </p:grpSpPr>
      <p:cxnSp>
        <p:nvCxnSpPr>
          <p:cNvPr id="21" name="Connettore diritto 20">
            <a:extLst>
              <a:ext uri="{FF2B5EF4-FFF2-40B4-BE49-F238E27FC236}">
                <a16:creationId xmlns:a16="http://schemas.microsoft.com/office/drawing/2014/main" id="{040046AF-E5BF-854D-9986-7C3019770FE7}"/>
              </a:ext>
            </a:extLst>
          </p:cNvPr>
          <p:cNvCxnSpPr>
            <a:cxnSpLocks/>
          </p:cNvCxnSpPr>
          <p:nvPr userDrawn="1"/>
        </p:nvCxnSpPr>
        <p:spPr>
          <a:xfrm flipH="1">
            <a:off x="1045959" y="2213783"/>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6" name="Connettore diritto 25">
            <a:extLst>
              <a:ext uri="{FF2B5EF4-FFF2-40B4-BE49-F238E27FC236}">
                <a16:creationId xmlns:a16="http://schemas.microsoft.com/office/drawing/2014/main" id="{76CA14A6-0144-BC49-A8D4-C979D13258C0}"/>
              </a:ext>
            </a:extLst>
          </p:cNvPr>
          <p:cNvCxnSpPr>
            <a:cxnSpLocks/>
          </p:cNvCxnSpPr>
          <p:nvPr userDrawn="1"/>
        </p:nvCxnSpPr>
        <p:spPr>
          <a:xfrm flipH="1">
            <a:off x="6180493" y="2213783"/>
            <a:ext cx="11102"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8" name="Connettore diritto 27">
            <a:extLst>
              <a:ext uri="{FF2B5EF4-FFF2-40B4-BE49-F238E27FC236}">
                <a16:creationId xmlns:a16="http://schemas.microsoft.com/office/drawing/2014/main" id="{FA582FC2-A135-5743-B9C0-6AC7225B42E1}"/>
              </a:ext>
            </a:extLst>
          </p:cNvPr>
          <p:cNvCxnSpPr>
            <a:cxnSpLocks/>
          </p:cNvCxnSpPr>
          <p:nvPr userDrawn="1"/>
        </p:nvCxnSpPr>
        <p:spPr>
          <a:xfrm flipH="1">
            <a:off x="8745623" y="3904712"/>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24" name="Connettore diritto 23">
            <a:extLst>
              <a:ext uri="{FF2B5EF4-FFF2-40B4-BE49-F238E27FC236}">
                <a16:creationId xmlns:a16="http://schemas.microsoft.com/office/drawing/2014/main" id="{77C43222-5868-0247-838F-58F4F6C8EE75}"/>
              </a:ext>
            </a:extLst>
          </p:cNvPr>
          <p:cNvCxnSpPr>
            <a:cxnSpLocks/>
          </p:cNvCxnSpPr>
          <p:nvPr userDrawn="1"/>
        </p:nvCxnSpPr>
        <p:spPr>
          <a:xfrm flipH="1">
            <a:off x="3611089" y="3895941"/>
            <a:ext cx="2136" cy="1828800"/>
          </a:xfrm>
          <a:prstGeom prst="line">
            <a:avLst/>
          </a:prstGeom>
          <a:ln w="165100">
            <a:solidFill>
              <a:schemeClr val="accent6"/>
            </a:solidFill>
          </a:ln>
        </p:spPr>
        <p:style>
          <a:lnRef idx="1">
            <a:schemeClr val="accent1"/>
          </a:lnRef>
          <a:fillRef idx="0">
            <a:schemeClr val="accent1"/>
          </a:fillRef>
          <a:effectRef idx="0">
            <a:schemeClr val="accent1"/>
          </a:effectRef>
          <a:fontRef idx="minor">
            <a:schemeClr val="tx1"/>
          </a:fontRef>
        </p:style>
      </p:cxnSp>
      <p:sp>
        <p:nvSpPr>
          <p:cNvPr id="30" name="Titolo 1">
            <a:extLst>
              <a:ext uri="{FF2B5EF4-FFF2-40B4-BE49-F238E27FC236}">
                <a16:creationId xmlns:a16="http://schemas.microsoft.com/office/drawing/2014/main" id="{46EEE005-F78A-9D4F-B159-964376C387DD}"/>
              </a:ext>
            </a:extLst>
          </p:cNvPr>
          <p:cNvSpPr>
            <a:spLocks noGrp="1"/>
          </p:cNvSpPr>
          <p:nvPr>
            <p:ph type="title"/>
          </p:nvPr>
        </p:nvSpPr>
        <p:spPr>
          <a:xfrm>
            <a:off x="964023" y="879063"/>
            <a:ext cx="4941477" cy="610863"/>
          </a:xfrm>
          <a:prstGeom prst="rect">
            <a:avLst/>
          </a:prstGeom>
        </p:spPr>
        <p:txBody>
          <a:bodyPr lIns="0" tIns="0" rIns="0" bIns="0" rtlCol="0" anchor="b" anchorCtr="0">
            <a:normAutofit/>
          </a:bodyPr>
          <a:lstStyle>
            <a:lvl1pPr>
              <a:defRPr sz="4400" b="1" i="0">
                <a:solidFill>
                  <a:schemeClr val="bg1"/>
                </a:solidFill>
                <a:latin typeface="+mj-lt"/>
              </a:defRPr>
            </a:lvl1pPr>
          </a:lstStyle>
          <a:p>
            <a:pPr rtl="0"/>
            <a:r>
              <a:rPr lang="it-IT" noProof="0"/>
              <a:t>Fare clic per modificare lo stile del titolo dello schema</a:t>
            </a:r>
          </a:p>
        </p:txBody>
      </p:sp>
      <p:sp>
        <p:nvSpPr>
          <p:cNvPr id="96" name="Segnaposto testo 29">
            <a:extLst>
              <a:ext uri="{FF2B5EF4-FFF2-40B4-BE49-F238E27FC236}">
                <a16:creationId xmlns:a16="http://schemas.microsoft.com/office/drawing/2014/main" id="{FC61536F-8EA7-5A48-AF76-8B0E251BD8CB}"/>
              </a:ext>
            </a:extLst>
          </p:cNvPr>
          <p:cNvSpPr>
            <a:spLocks noGrp="1"/>
          </p:cNvSpPr>
          <p:nvPr>
            <p:ph type="body" sz="quarter" idx="12"/>
          </p:nvPr>
        </p:nvSpPr>
        <p:spPr>
          <a:xfrm>
            <a:off x="1296955" y="2934856"/>
            <a:ext cx="2133600" cy="369332"/>
          </a:xfrm>
          <a:ln>
            <a:noFill/>
          </a:ln>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97" name="Segnaposto testo 29">
            <a:extLst>
              <a:ext uri="{FF2B5EF4-FFF2-40B4-BE49-F238E27FC236}">
                <a16:creationId xmlns:a16="http://schemas.microsoft.com/office/drawing/2014/main" id="{64FFD994-BD97-ED49-8607-286ECBB1CDA3}"/>
              </a:ext>
            </a:extLst>
          </p:cNvPr>
          <p:cNvSpPr>
            <a:spLocks noGrp="1"/>
          </p:cNvSpPr>
          <p:nvPr>
            <p:ph type="body" sz="quarter" idx="11"/>
          </p:nvPr>
        </p:nvSpPr>
        <p:spPr>
          <a:xfrm>
            <a:off x="1296955" y="2568686"/>
            <a:ext cx="2133600" cy="205837"/>
          </a:xfrm>
          <a:ln>
            <a:noFill/>
          </a:ln>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102" name="Segnaposto testo 29">
            <a:extLst>
              <a:ext uri="{FF2B5EF4-FFF2-40B4-BE49-F238E27FC236}">
                <a16:creationId xmlns:a16="http://schemas.microsoft.com/office/drawing/2014/main" id="{D1ADE805-BFBC-ED47-B9CB-6CB2FF02E868}"/>
              </a:ext>
            </a:extLst>
          </p:cNvPr>
          <p:cNvSpPr>
            <a:spLocks noGrp="1"/>
          </p:cNvSpPr>
          <p:nvPr>
            <p:ph type="body" sz="quarter" idx="30"/>
          </p:nvPr>
        </p:nvSpPr>
        <p:spPr>
          <a:xfrm>
            <a:off x="3897799" y="5087328"/>
            <a:ext cx="2133600" cy="369332"/>
          </a:xfrm>
          <a:ln>
            <a:noFill/>
          </a:ln>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103" name="Segnaposto testo 29">
            <a:extLst>
              <a:ext uri="{FF2B5EF4-FFF2-40B4-BE49-F238E27FC236}">
                <a16:creationId xmlns:a16="http://schemas.microsoft.com/office/drawing/2014/main" id="{334A3589-641F-F547-891B-149579153B75}"/>
              </a:ext>
            </a:extLst>
          </p:cNvPr>
          <p:cNvSpPr>
            <a:spLocks noGrp="1"/>
          </p:cNvSpPr>
          <p:nvPr>
            <p:ph type="body" sz="quarter" idx="31"/>
          </p:nvPr>
        </p:nvSpPr>
        <p:spPr>
          <a:xfrm>
            <a:off x="3897799" y="4701908"/>
            <a:ext cx="2133600" cy="205837"/>
          </a:xfrm>
          <a:ln>
            <a:noFill/>
          </a:ln>
        </p:spPr>
        <p:txBody>
          <a:bodyPr vert="horz" lIns="0" tIns="0" rIns="0" bIns="0" rtlCol="0">
            <a:noAutofit/>
          </a:bodyPr>
          <a:lstStyle>
            <a:lvl1pPr marL="0" indent="0">
              <a:spcBef>
                <a:spcPts val="400"/>
              </a:spcBef>
              <a:buNone/>
              <a:defRPr lang="en-US" sz="1800" spc="0" baseline="0" dirty="0">
                <a:latin typeface="+mj-lt"/>
              </a:defRPr>
            </a:lvl1pPr>
            <a:lvl2pPr>
              <a:defRPr sz="4000"/>
            </a:lvl2pPr>
            <a:lvl3pPr>
              <a:defRPr sz="4000"/>
            </a:lvl3pPr>
            <a:lvl4pPr>
              <a:defRPr sz="4000"/>
            </a:lvl4pPr>
            <a:lvl5pPr>
              <a:defRPr sz="4000"/>
            </a:lvl5pPr>
          </a:lstStyle>
          <a:p>
            <a:pPr marL="0" lvl="0" indent="0" rtl="0">
              <a:spcBef>
                <a:spcPts val="400"/>
              </a:spcBef>
              <a:buNone/>
            </a:pPr>
            <a:r>
              <a:rPr lang="it-IT" noProof="0"/>
              <a:t>Fare clic per modificare gli stili del testo dello schema</a:t>
            </a:r>
          </a:p>
        </p:txBody>
      </p:sp>
      <p:sp>
        <p:nvSpPr>
          <p:cNvPr id="106" name="Segnaposto testo 29">
            <a:extLst>
              <a:ext uri="{FF2B5EF4-FFF2-40B4-BE49-F238E27FC236}">
                <a16:creationId xmlns:a16="http://schemas.microsoft.com/office/drawing/2014/main" id="{A63F8454-D12E-A641-ABD0-8977D3F5EC05}"/>
              </a:ext>
            </a:extLst>
          </p:cNvPr>
          <p:cNvSpPr>
            <a:spLocks noGrp="1"/>
          </p:cNvSpPr>
          <p:nvPr>
            <p:ph type="body" sz="quarter" idx="32"/>
          </p:nvPr>
        </p:nvSpPr>
        <p:spPr>
          <a:xfrm>
            <a:off x="9001711" y="5087328"/>
            <a:ext cx="2133600" cy="369332"/>
          </a:xfrm>
          <a:ln>
            <a:noFill/>
          </a:ln>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107" name="Segnaposto testo 29">
            <a:extLst>
              <a:ext uri="{FF2B5EF4-FFF2-40B4-BE49-F238E27FC236}">
                <a16:creationId xmlns:a16="http://schemas.microsoft.com/office/drawing/2014/main" id="{F35AA15D-DBAD-9840-8764-A5B6D486A234}"/>
              </a:ext>
            </a:extLst>
          </p:cNvPr>
          <p:cNvSpPr>
            <a:spLocks noGrp="1"/>
          </p:cNvSpPr>
          <p:nvPr>
            <p:ph type="body" sz="quarter" idx="33"/>
          </p:nvPr>
        </p:nvSpPr>
        <p:spPr>
          <a:xfrm>
            <a:off x="9001711" y="4701908"/>
            <a:ext cx="2133600" cy="205837"/>
          </a:xfrm>
          <a:ln>
            <a:noFill/>
          </a:ln>
        </p:spPr>
        <p:txBody>
          <a:bodyPr vert="horz" lIns="0" tIns="0" rIns="0" bIns="0" rtlCol="0">
            <a:noAutofit/>
          </a:bodyPr>
          <a:lstStyle>
            <a:lvl1pPr marL="0" indent="0">
              <a:spcBef>
                <a:spcPts val="400"/>
              </a:spcBef>
              <a:buNone/>
              <a:defRPr lang="en-US" sz="1800" spc="0" baseline="0" dirty="0">
                <a:latin typeface="+mj-lt"/>
              </a:defRPr>
            </a:lvl1pPr>
            <a:lvl2pPr>
              <a:defRPr sz="4000"/>
            </a:lvl2pPr>
            <a:lvl3pPr>
              <a:defRPr sz="4000"/>
            </a:lvl3pPr>
            <a:lvl4pPr>
              <a:defRPr sz="4000"/>
            </a:lvl4pPr>
            <a:lvl5pPr>
              <a:defRPr sz="4000"/>
            </a:lvl5pPr>
          </a:lstStyle>
          <a:p>
            <a:pPr marL="0" lvl="0" indent="0" rtl="0">
              <a:spcBef>
                <a:spcPts val="400"/>
              </a:spcBef>
              <a:buNone/>
            </a:pPr>
            <a:r>
              <a:rPr lang="it-IT" noProof="0"/>
              <a:t>Fare clic per modificare gli stili del testo dello schema</a:t>
            </a:r>
          </a:p>
        </p:txBody>
      </p:sp>
      <p:sp>
        <p:nvSpPr>
          <p:cNvPr id="108" name="Segnaposto testo 29">
            <a:extLst>
              <a:ext uri="{FF2B5EF4-FFF2-40B4-BE49-F238E27FC236}">
                <a16:creationId xmlns:a16="http://schemas.microsoft.com/office/drawing/2014/main" id="{8357CA0F-1A55-B145-8305-562F0DF22543}"/>
              </a:ext>
            </a:extLst>
          </p:cNvPr>
          <p:cNvSpPr>
            <a:spLocks noGrp="1"/>
          </p:cNvSpPr>
          <p:nvPr>
            <p:ph type="body" sz="quarter" idx="34"/>
          </p:nvPr>
        </p:nvSpPr>
        <p:spPr>
          <a:xfrm>
            <a:off x="6438143" y="2934856"/>
            <a:ext cx="2133600" cy="369332"/>
          </a:xfrm>
          <a:ln>
            <a:noFill/>
          </a:ln>
        </p:spPr>
        <p:txBody>
          <a:bodyPr lIns="0" tIns="0" rIns="0" bIns="0" rtlCol="0">
            <a:noAutofit/>
          </a:bodyPr>
          <a:lstStyle>
            <a:lvl1pPr marL="0" indent="0">
              <a:buNone/>
              <a:defRPr sz="1400" b="0" i="0">
                <a:solidFill>
                  <a:schemeClr val="bg1"/>
                </a:solidFill>
                <a:latin typeface="+mn-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sp>
        <p:nvSpPr>
          <p:cNvPr id="109" name="Segnaposto testo 29">
            <a:extLst>
              <a:ext uri="{FF2B5EF4-FFF2-40B4-BE49-F238E27FC236}">
                <a16:creationId xmlns:a16="http://schemas.microsoft.com/office/drawing/2014/main" id="{D6C49F6F-AF28-8942-8442-8F54A1DC388B}"/>
              </a:ext>
            </a:extLst>
          </p:cNvPr>
          <p:cNvSpPr>
            <a:spLocks noGrp="1"/>
          </p:cNvSpPr>
          <p:nvPr>
            <p:ph type="body" sz="quarter" idx="35"/>
          </p:nvPr>
        </p:nvSpPr>
        <p:spPr>
          <a:xfrm>
            <a:off x="6438143" y="2568686"/>
            <a:ext cx="2133600" cy="205837"/>
          </a:xfrm>
          <a:ln>
            <a:noFill/>
          </a:ln>
        </p:spPr>
        <p:txBody>
          <a:bodyPr lIns="0" tIns="0" rIns="0" bIns="0" rtlCol="0">
            <a:noAutofit/>
          </a:bodyPr>
          <a:lstStyle>
            <a:lvl1pPr marL="0" indent="0">
              <a:spcBef>
                <a:spcPts val="400"/>
              </a:spcBef>
              <a:buNone/>
              <a:defRPr sz="1800" b="0" i="0" spc="0" baseline="0">
                <a:solidFill>
                  <a:schemeClr val="bg1"/>
                </a:solidFill>
                <a:latin typeface="+mj-lt"/>
              </a:defRPr>
            </a:lvl1pPr>
            <a:lvl2pPr>
              <a:defRPr sz="4000"/>
            </a:lvl2pPr>
            <a:lvl3pPr>
              <a:defRPr sz="4000"/>
            </a:lvl3pPr>
            <a:lvl4pPr>
              <a:defRPr sz="4000"/>
            </a:lvl4pPr>
            <a:lvl5pPr>
              <a:defRPr sz="4000"/>
            </a:lvl5pPr>
          </a:lstStyle>
          <a:p>
            <a:pPr lvl="0" rtl="0"/>
            <a:r>
              <a:rPr lang="it-IT" noProof="0"/>
              <a:t>Fare clic per modificare gli stili del testo dello schema</a:t>
            </a:r>
          </a:p>
        </p:txBody>
      </p:sp>
      <p:cxnSp>
        <p:nvCxnSpPr>
          <p:cNvPr id="8" name="Connettore diritto 7">
            <a:extLst>
              <a:ext uri="{FF2B5EF4-FFF2-40B4-BE49-F238E27FC236}">
                <a16:creationId xmlns:a16="http://schemas.microsoft.com/office/drawing/2014/main" id="{4CE2724A-BCA1-604F-9D18-BF05746408C2}"/>
              </a:ext>
            </a:extLst>
          </p:cNvPr>
          <p:cNvCxnSpPr/>
          <p:nvPr userDrawn="1"/>
        </p:nvCxnSpPr>
        <p:spPr>
          <a:xfrm>
            <a:off x="967689" y="3968780"/>
            <a:ext cx="10275477" cy="0"/>
          </a:xfrm>
          <a:prstGeom prst="line">
            <a:avLst/>
          </a:prstGeom>
          <a:ln w="165100">
            <a:solidFill>
              <a:schemeClr val="accent3"/>
            </a:solidFill>
          </a:ln>
        </p:spPr>
        <p:style>
          <a:lnRef idx="1">
            <a:schemeClr val="accent1"/>
          </a:lnRef>
          <a:fillRef idx="0">
            <a:schemeClr val="accent1"/>
          </a:fillRef>
          <a:effectRef idx="0">
            <a:schemeClr val="accent1"/>
          </a:effectRef>
          <a:fontRef idx="minor">
            <a:schemeClr val="tx1"/>
          </a:fontRef>
        </p:style>
      </p:cxnSp>
      <p:sp>
        <p:nvSpPr>
          <p:cNvPr id="44" name="Rettangolo 43">
            <a:extLst>
              <a:ext uri="{FF2B5EF4-FFF2-40B4-BE49-F238E27FC236}">
                <a16:creationId xmlns:a16="http://schemas.microsoft.com/office/drawing/2014/main" id="{4923D7D1-A9CC-C34C-86FF-43B5C8978712}"/>
              </a:ext>
            </a:extLst>
          </p:cNvPr>
          <p:cNvSpPr/>
          <p:nvPr userDrawn="1"/>
        </p:nvSpPr>
        <p:spPr>
          <a:xfrm>
            <a:off x="964323" y="3883241"/>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47" name="Rettangolo 46">
            <a:extLst>
              <a:ext uri="{FF2B5EF4-FFF2-40B4-BE49-F238E27FC236}">
                <a16:creationId xmlns:a16="http://schemas.microsoft.com/office/drawing/2014/main" id="{6119FF13-13AB-3448-B24E-58E18B3CE2B6}"/>
              </a:ext>
            </a:extLst>
          </p:cNvPr>
          <p:cNvSpPr/>
          <p:nvPr userDrawn="1"/>
        </p:nvSpPr>
        <p:spPr>
          <a:xfrm>
            <a:off x="3531590" y="3892012"/>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7" name="Rettangolo 26">
            <a:extLst>
              <a:ext uri="{FF2B5EF4-FFF2-40B4-BE49-F238E27FC236}">
                <a16:creationId xmlns:a16="http://schemas.microsoft.com/office/drawing/2014/main" id="{22F8F982-870E-AE44-B0D3-B3313BC48DB7}"/>
              </a:ext>
            </a:extLst>
          </p:cNvPr>
          <p:cNvSpPr/>
          <p:nvPr userDrawn="1"/>
        </p:nvSpPr>
        <p:spPr>
          <a:xfrm>
            <a:off x="6098857" y="3883241"/>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9" name="Rettangolo 28">
            <a:extLst>
              <a:ext uri="{FF2B5EF4-FFF2-40B4-BE49-F238E27FC236}">
                <a16:creationId xmlns:a16="http://schemas.microsoft.com/office/drawing/2014/main" id="{C549A137-DB5E-9C40-8C0A-ED607212022C}"/>
              </a:ext>
            </a:extLst>
          </p:cNvPr>
          <p:cNvSpPr/>
          <p:nvPr userDrawn="1"/>
        </p:nvSpPr>
        <p:spPr>
          <a:xfrm>
            <a:off x="8666124" y="3892012"/>
            <a:ext cx="163271" cy="16327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noProof="0"/>
          </a:p>
        </p:txBody>
      </p:sp>
      <p:sp>
        <p:nvSpPr>
          <p:cNvPr id="2" name="Segnaposto data 1">
            <a:extLst>
              <a:ext uri="{FF2B5EF4-FFF2-40B4-BE49-F238E27FC236}">
                <a16:creationId xmlns:a16="http://schemas.microsoft.com/office/drawing/2014/main" id="{21DC2552-C347-4C3D-8C92-4A6981227C0E}"/>
              </a:ext>
            </a:extLst>
          </p:cNvPr>
          <p:cNvSpPr>
            <a:spLocks noGrp="1"/>
          </p:cNvSpPr>
          <p:nvPr>
            <p:ph type="dt" sz="half" idx="36"/>
          </p:nvPr>
        </p:nvSpPr>
        <p:spPr/>
        <p:txBody>
          <a:bodyPr rtlCol="0"/>
          <a:lstStyle/>
          <a:p>
            <a:pPr rtl="0"/>
            <a:r>
              <a:rPr lang="it-IT" noProof="0">
                <a:latin typeface="+mn-lt"/>
              </a:rPr>
              <a:t>06/09/2021</a:t>
            </a:r>
          </a:p>
        </p:txBody>
      </p:sp>
      <p:sp>
        <p:nvSpPr>
          <p:cNvPr id="3" name="Segnaposto piè di pagina 2">
            <a:extLst>
              <a:ext uri="{FF2B5EF4-FFF2-40B4-BE49-F238E27FC236}">
                <a16:creationId xmlns:a16="http://schemas.microsoft.com/office/drawing/2014/main" id="{A5B7C35C-F3E4-4522-8711-16E4F9052C2C}"/>
              </a:ext>
            </a:extLst>
          </p:cNvPr>
          <p:cNvSpPr>
            <a:spLocks noGrp="1"/>
          </p:cNvSpPr>
          <p:nvPr>
            <p:ph type="ftr" sz="quarter" idx="37"/>
          </p:nvPr>
        </p:nvSpPr>
        <p:spPr/>
        <p:txBody>
          <a:bodyPr rtlCol="0"/>
          <a:lstStyle/>
          <a:p>
            <a:pPr rtl="0"/>
            <a:r>
              <a:rPr lang="it-IT" noProof="0"/>
              <a:t>Relazione annuale</a:t>
            </a:r>
            <a:endParaRPr lang="it-IT" b="0" noProof="0"/>
          </a:p>
        </p:txBody>
      </p:sp>
      <p:sp>
        <p:nvSpPr>
          <p:cNvPr id="4" name="Segnaposto numero diapositiva 3">
            <a:extLst>
              <a:ext uri="{FF2B5EF4-FFF2-40B4-BE49-F238E27FC236}">
                <a16:creationId xmlns:a16="http://schemas.microsoft.com/office/drawing/2014/main" id="{1F4D6BAD-56F4-42F1-A2B3-FDB73364FD40}"/>
              </a:ext>
            </a:extLst>
          </p:cNvPr>
          <p:cNvSpPr>
            <a:spLocks noGrp="1"/>
          </p:cNvSpPr>
          <p:nvPr>
            <p:ph type="sldNum" sz="quarter" idx="38"/>
          </p:nvPr>
        </p:nvSpPr>
        <p:spPr/>
        <p:txBody>
          <a:bodyPr rtlCol="0"/>
          <a:lstStyle/>
          <a:p>
            <a:pPr rtl="0"/>
            <a:fld id="{294A09A9-5501-47C1-A89A-A340965A2BE2}" type="slidenum">
              <a:rPr lang="it-IT" noProof="0" smtClean="0"/>
              <a:pPr/>
              <a:t>‹N›</a:t>
            </a:fld>
            <a:endParaRPr lang="it-IT" noProof="0">
              <a:latin typeface="+mn-lt"/>
            </a:endParaRPr>
          </a:p>
        </p:txBody>
      </p:sp>
    </p:spTree>
    <p:extLst>
      <p:ext uri="{BB962C8B-B14F-4D97-AF65-F5344CB8AC3E}">
        <p14:creationId xmlns:p14="http://schemas.microsoft.com/office/powerpoint/2010/main" val="298615523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pos="600">
          <p15:clr>
            <a:srgbClr val="FBAE40"/>
          </p15:clr>
        </p15:guide>
        <p15:guide id="2" pos="7080" userDrawn="1">
          <p15:clr>
            <a:srgbClr val="FBAE40"/>
          </p15:clr>
        </p15:guide>
        <p15:guide id="3" pos="2880" userDrawn="1">
          <p15:clr>
            <a:srgbClr val="FBAE40"/>
          </p15:clr>
        </p15:guide>
        <p15:guide id="4" pos="5160" userDrawn="1">
          <p15:clr>
            <a:srgbClr val="FBAE40"/>
          </p15:clr>
        </p15:guide>
        <p15:guide id="5" pos="2520" userDrawn="1">
          <p15:clr>
            <a:srgbClr val="FBAE40"/>
          </p15:clr>
        </p15:guide>
        <p15:guide id="6" pos="4800" userDrawn="1">
          <p15:clr>
            <a:srgbClr val="FBAE40"/>
          </p15:clr>
        </p15:guide>
        <p15:guide id="7" orient="horz" pos="1224" userDrawn="1">
          <p15:clr>
            <a:srgbClr val="FBAE40"/>
          </p15:clr>
        </p15:guide>
        <p15:guide id="8" orient="horz" pos="3768" userDrawn="1">
          <p15:clr>
            <a:srgbClr val="FBAE40"/>
          </p15:clr>
        </p15:guide>
        <p15:guide id="9" orient="horz" pos="552" userDrawn="1">
          <p15:clr>
            <a:srgbClr val="FBAE40"/>
          </p15:clr>
        </p15:guide>
        <p15:guide id="10" orient="horz" pos="1512" userDrawn="1">
          <p15:clr>
            <a:srgbClr val="FBAE40"/>
          </p15:clr>
        </p15:guide>
        <p15:guide id="11" orient="horz" pos="2832"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3" name="Segnaposto testo 2">
            <a:extLst>
              <a:ext uri="{FF2B5EF4-FFF2-40B4-BE49-F238E27FC236}">
                <a16:creationId xmlns:a16="http://schemas.microsoft.com/office/drawing/2014/main" id="{8EED84C6-50E6-6C43-8031-AFF6268E0C06}"/>
              </a:ext>
            </a:extLst>
          </p:cNvPr>
          <p:cNvSpPr>
            <a:spLocks noGrp="1"/>
          </p:cNvSpPr>
          <p:nvPr>
            <p:ph type="body" idx="1"/>
          </p:nvPr>
        </p:nvSpPr>
        <p:spPr>
          <a:xfrm>
            <a:off x="971550" y="1825625"/>
            <a:ext cx="10382250" cy="4351338"/>
          </a:xfrm>
          <a:prstGeom prst="rect">
            <a:avLst/>
          </a:prstGeom>
        </p:spPr>
        <p:txBody>
          <a:bodyPr vert="horz" lIns="91440" tIns="45720" rIns="91440" bIns="45720" rtlCol="0">
            <a:normAutofit/>
          </a:body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12" name="Segnaposto titolo 11">
            <a:extLst>
              <a:ext uri="{FF2B5EF4-FFF2-40B4-BE49-F238E27FC236}">
                <a16:creationId xmlns:a16="http://schemas.microsoft.com/office/drawing/2014/main" id="{D41FC0AE-253D-D242-9C88-017078F8A23A}"/>
              </a:ext>
            </a:extLst>
          </p:cNvPr>
          <p:cNvSpPr>
            <a:spLocks noGrp="1"/>
          </p:cNvSpPr>
          <p:nvPr>
            <p:ph type="title"/>
          </p:nvPr>
        </p:nvSpPr>
        <p:spPr>
          <a:xfrm>
            <a:off x="952500" y="365125"/>
            <a:ext cx="10401300" cy="1325563"/>
          </a:xfrm>
          <a:prstGeom prst="rect">
            <a:avLst/>
          </a:prstGeom>
        </p:spPr>
        <p:txBody>
          <a:bodyPr vert="horz" lIns="91440" tIns="45720" rIns="91440" bIns="45720" rtlCol="0" anchor="ctr">
            <a:normAutofit/>
          </a:bodyPr>
          <a:lstStyle/>
          <a:p>
            <a:pPr rtl="0"/>
            <a:r>
              <a:rPr lang="it-IT" noProof="0"/>
              <a:t>Fare clic per modificare lo stile del titolo</a:t>
            </a:r>
          </a:p>
        </p:txBody>
      </p:sp>
      <p:sp>
        <p:nvSpPr>
          <p:cNvPr id="30" name="Segnaposto data 3">
            <a:extLst>
              <a:ext uri="{FF2B5EF4-FFF2-40B4-BE49-F238E27FC236}">
                <a16:creationId xmlns:a16="http://schemas.microsoft.com/office/drawing/2014/main" id="{EF47083A-6D76-4B4D-87CA-E08E212F781D}"/>
              </a:ext>
            </a:extLst>
          </p:cNvPr>
          <p:cNvSpPr>
            <a:spLocks noGrp="1"/>
          </p:cNvSpPr>
          <p:nvPr>
            <p:ph type="dt" sz="half" idx="2"/>
          </p:nvPr>
        </p:nvSpPr>
        <p:spPr>
          <a:xfrm>
            <a:off x="2992120" y="6332220"/>
            <a:ext cx="1313180" cy="247651"/>
          </a:xfrm>
          <a:prstGeom prst="rect">
            <a:avLst/>
          </a:prstGeom>
        </p:spPr>
        <p:txBody>
          <a:bodyPr vert="horz" lIns="0" tIns="0" rIns="0" bIns="0" rtlCol="0" anchor="t" anchorCtr="0"/>
          <a:lstStyle>
            <a:lvl1pPr algn="l">
              <a:defRPr sz="1100" b="0" i="0">
                <a:solidFill>
                  <a:schemeClr val="bg1"/>
                </a:solidFill>
                <a:latin typeface="+mn-lt"/>
              </a:defRPr>
            </a:lvl1pPr>
          </a:lstStyle>
          <a:p>
            <a:pPr rtl="0"/>
            <a:r>
              <a:rPr lang="it-IT" noProof="0">
                <a:latin typeface="+mn-lt"/>
              </a:rPr>
              <a:t>06/09/2021</a:t>
            </a:r>
          </a:p>
        </p:txBody>
      </p:sp>
      <p:sp>
        <p:nvSpPr>
          <p:cNvPr id="31" name="Segnaposto piè di pagina 4">
            <a:extLst>
              <a:ext uri="{FF2B5EF4-FFF2-40B4-BE49-F238E27FC236}">
                <a16:creationId xmlns:a16="http://schemas.microsoft.com/office/drawing/2014/main" id="{C9955F1C-C0B1-BA44-8905-6991FA0D1EF3}"/>
              </a:ext>
            </a:extLst>
          </p:cNvPr>
          <p:cNvSpPr>
            <a:spLocks noGrp="1"/>
          </p:cNvSpPr>
          <p:nvPr>
            <p:ph type="ftr" sz="quarter" idx="3"/>
          </p:nvPr>
        </p:nvSpPr>
        <p:spPr>
          <a:xfrm>
            <a:off x="1494790" y="6332220"/>
            <a:ext cx="1497330" cy="247651"/>
          </a:xfrm>
          <a:prstGeom prst="rect">
            <a:avLst/>
          </a:prstGeom>
        </p:spPr>
        <p:txBody>
          <a:bodyPr vert="horz" lIns="0" tIns="0" rIns="0" bIns="0" rtlCol="0" anchor="t" anchorCtr="0"/>
          <a:lstStyle>
            <a:lvl1pPr algn="l">
              <a:defRPr sz="1100" b="0" i="0">
                <a:solidFill>
                  <a:schemeClr val="bg1"/>
                </a:solidFill>
                <a:latin typeface="+mj-lt"/>
              </a:defRPr>
            </a:lvl1pPr>
          </a:lstStyle>
          <a:p>
            <a:pPr rtl="0"/>
            <a:r>
              <a:rPr lang="it-IT" noProof="0"/>
              <a:t>Relazione annuale</a:t>
            </a:r>
            <a:endParaRPr lang="it-IT" b="0" noProof="0"/>
          </a:p>
        </p:txBody>
      </p:sp>
      <p:sp>
        <p:nvSpPr>
          <p:cNvPr id="32" name="Segnaposto numero diapositiva 5">
            <a:extLst>
              <a:ext uri="{FF2B5EF4-FFF2-40B4-BE49-F238E27FC236}">
                <a16:creationId xmlns:a16="http://schemas.microsoft.com/office/drawing/2014/main" id="{C8ADA0DF-3751-9A48-8A21-59F01C782D7C}"/>
              </a:ext>
            </a:extLst>
          </p:cNvPr>
          <p:cNvSpPr>
            <a:spLocks noGrp="1"/>
          </p:cNvSpPr>
          <p:nvPr>
            <p:ph type="sldNum" sz="quarter" idx="4"/>
          </p:nvPr>
        </p:nvSpPr>
        <p:spPr>
          <a:xfrm>
            <a:off x="971550" y="6332220"/>
            <a:ext cx="523240" cy="247651"/>
          </a:xfrm>
          <a:prstGeom prst="rect">
            <a:avLst/>
          </a:prstGeom>
        </p:spPr>
        <p:txBody>
          <a:bodyPr vert="horz" lIns="0" tIns="0" rIns="0" bIns="0" rtlCol="0" anchor="t" anchorCtr="0"/>
          <a:lstStyle>
            <a:lvl1pPr algn="l">
              <a:defRPr sz="1100" b="0" i="0">
                <a:solidFill>
                  <a:schemeClr val="bg1"/>
                </a:solidFill>
                <a:latin typeface="+mn-lt"/>
              </a:defRPr>
            </a:lvl1pPr>
          </a:lstStyle>
          <a:p>
            <a:pPr rtl="0"/>
            <a:fld id="{294A09A9-5501-47C1-A89A-A340965A2BE2}" type="slidenum">
              <a:rPr lang="it-IT" noProof="0" smtClean="0"/>
              <a:pPr/>
              <a:t>‹N›</a:t>
            </a:fld>
            <a:endParaRPr lang="it-IT" noProof="0">
              <a:latin typeface="+mn-lt"/>
            </a:endParaRPr>
          </a:p>
        </p:txBody>
      </p:sp>
    </p:spTree>
    <p:extLst>
      <p:ext uri="{BB962C8B-B14F-4D97-AF65-F5344CB8AC3E}">
        <p14:creationId xmlns:p14="http://schemas.microsoft.com/office/powerpoint/2010/main" val="3515892240"/>
      </p:ext>
    </p:extLst>
  </p:cSld>
  <p:clrMap bg1="dk1" tx1="lt1" bg2="dk2" tx2="lt2" accent1="accent1" accent2="accent2" accent3="accent3" accent4="accent4" accent5="accent5" accent6="accent6" hlink="hlink" folHlink="folHlink"/>
  <p:sldLayoutIdLst>
    <p:sldLayoutId id="2147483659" r:id="rId1"/>
    <p:sldLayoutId id="2147483693" r:id="rId2"/>
    <p:sldLayoutId id="2147483671" r:id="rId3"/>
    <p:sldLayoutId id="2147483672" r:id="rId4"/>
    <p:sldLayoutId id="2147483673" r:id="rId5"/>
    <p:sldLayoutId id="2147483684" r:id="rId6"/>
    <p:sldLayoutId id="2147483675" r:id="rId7"/>
    <p:sldLayoutId id="2147483676" r:id="rId8"/>
    <p:sldLayoutId id="2147483677" r:id="rId9"/>
    <p:sldLayoutId id="2147483685" r:id="rId10"/>
    <p:sldLayoutId id="2147483688" r:id="rId11"/>
    <p:sldLayoutId id="2147483692" r:id="rId12"/>
    <p:sldLayoutId id="2147483682" r:id="rId13"/>
  </p:sldLayoutIdLst>
  <p:hf hdr="0" ftr="0"/>
  <p:txStyles>
    <p:titleStyle>
      <a:lvl1pPr algn="l" defTabSz="914400" rtl="0" eaLnBrk="1" latinLnBrk="0" hangingPunct="1">
        <a:lnSpc>
          <a:spcPct val="90000"/>
        </a:lnSpc>
        <a:spcBef>
          <a:spcPct val="0"/>
        </a:spcBef>
        <a:buNone/>
        <a:defRPr sz="4400" b="1" i="0" kern="1200" spc="100" baseline="0">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b="0" i="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b="0" i="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b="0" i="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A4A3A4"/>
          </p15:clr>
        </p15:guide>
        <p15:guide id="2" pos="3840">
          <p15:clr>
            <a:srgbClr val="A4A3A4"/>
          </p15:clr>
        </p15:guide>
        <p15:guide id="3" pos="240">
          <p15:clr>
            <a:srgbClr val="547EBF"/>
          </p15:clr>
        </p15:guide>
        <p15:guide id="4" orient="horz" pos="240">
          <p15:clr>
            <a:srgbClr val="547EBF"/>
          </p15:clr>
        </p15:guide>
        <p15:guide id="5" pos="7440">
          <p15:clr>
            <a:srgbClr val="547EBF"/>
          </p15:clr>
        </p15:guide>
        <p15:guide id="6" orient="horz" pos="4080">
          <p15:clr>
            <a:srgbClr val="547EBF"/>
          </p15:clr>
        </p15:guide>
        <p15:guide id="7" pos="600" userDrawn="1">
          <p15:clr>
            <a:srgbClr val="547EBF"/>
          </p15:clr>
        </p15:guide>
        <p15:guide id="8" pos="3720">
          <p15:clr>
            <a:srgbClr val="547EBF"/>
          </p15:clr>
        </p15:guide>
        <p15:guide id="9" pos="2112">
          <p15:clr>
            <a:srgbClr val="547EBF"/>
          </p15:clr>
        </p15:guide>
        <p15:guide id="10" pos="1848">
          <p15:clr>
            <a:srgbClr val="547EBF"/>
          </p15:clr>
        </p15:guide>
        <p15:guide id="11" pos="5568">
          <p15:clr>
            <a:srgbClr val="547EBF"/>
          </p15:clr>
        </p15:guide>
        <p15:guide id="12" pos="5832">
          <p15:clr>
            <a:srgbClr val="547EBF"/>
          </p15:clr>
        </p15:guide>
        <p15:guide id="13" pos="4968">
          <p15:clr>
            <a:srgbClr val="9FCC3B"/>
          </p15:clr>
        </p15:guide>
        <p15:guide id="14" pos="5208">
          <p15:clr>
            <a:srgbClr val="9FCC3B"/>
          </p15:clr>
        </p15:guide>
        <p15:guide id="15" pos="2712">
          <p15:clr>
            <a:srgbClr val="9FCC3B"/>
          </p15:clr>
        </p15:guide>
        <p15:guide id="16" pos="2472">
          <p15:clr>
            <a:srgbClr val="9FCC3B"/>
          </p15:clr>
        </p15:guide>
        <p15:guide id="17" pos="39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11.xml"/><Relationship Id="rId4" Type="http://schemas.openxmlformats.org/officeDocument/2006/relationships/image" Target="../media/image11.jpg"/></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11.xml"/><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image" Target="../media/image22.jpg"/><Relationship Id="rId1" Type="http://schemas.openxmlformats.org/officeDocument/2006/relationships/slideLayout" Target="../slideLayouts/slideLayout10.xml"/><Relationship Id="rId4" Type="http://schemas.openxmlformats.org/officeDocument/2006/relationships/image" Target="../media/image24.jpg"/></Relationships>
</file>

<file path=ppt/slides/_rels/slide25.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image" Target="../media/image27.jpg"/><Relationship Id="rId2" Type="http://schemas.openxmlformats.org/officeDocument/2006/relationships/image" Target="../media/image26.jp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9.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mailto:emanuele.arilli@students.uniroma2.eu" TargetMode="External"/><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30.jpg"/><Relationship Id="rId4" Type="http://schemas.openxmlformats.org/officeDocument/2006/relationships/hyperlink" Target="mailto:Luca.sugamosto@students.uniroma2.eu"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93E168C-8042-5B4E-A5A4-A5BF693AE2D6}"/>
              </a:ext>
            </a:extLst>
          </p:cNvPr>
          <p:cNvSpPr>
            <a:spLocks noGrp="1"/>
          </p:cNvSpPr>
          <p:nvPr>
            <p:ph type="ctrTitle"/>
          </p:nvPr>
        </p:nvSpPr>
        <p:spPr>
          <a:xfrm>
            <a:off x="3326296" y="1167943"/>
            <a:ext cx="7818782" cy="1514019"/>
          </a:xfrm>
        </p:spPr>
        <p:txBody>
          <a:bodyPr rtlCol="0"/>
          <a:lstStyle/>
          <a:p>
            <a:pPr rtl="0"/>
            <a:r>
              <a:rPr lang="it-IT" dirty="0"/>
              <a:t>Progetto di Ingegneria di Internet e Web</a:t>
            </a:r>
          </a:p>
        </p:txBody>
      </p:sp>
      <p:sp>
        <p:nvSpPr>
          <p:cNvPr id="3" name="Segnaposto testo 2">
            <a:extLst>
              <a:ext uri="{FF2B5EF4-FFF2-40B4-BE49-F238E27FC236}">
                <a16:creationId xmlns:a16="http://schemas.microsoft.com/office/drawing/2014/main" id="{F18E61D8-31A3-2D45-8E25-CBE846E26E1C}"/>
              </a:ext>
            </a:extLst>
          </p:cNvPr>
          <p:cNvSpPr>
            <a:spLocks noGrp="1"/>
          </p:cNvSpPr>
          <p:nvPr>
            <p:ph type="body" sz="quarter" idx="11"/>
          </p:nvPr>
        </p:nvSpPr>
        <p:spPr>
          <a:xfrm>
            <a:off x="6367055" y="4496544"/>
            <a:ext cx="5491570" cy="953337"/>
          </a:xfrm>
        </p:spPr>
        <p:txBody>
          <a:bodyPr rtlCol="0"/>
          <a:lstStyle/>
          <a:p>
            <a:pPr rtl="0"/>
            <a:r>
              <a:rPr lang="it-IT" sz="2400" dirty="0"/>
              <a:t>Emanuele Arilli (matricola 0266387)</a:t>
            </a:r>
          </a:p>
          <a:p>
            <a:pPr rtl="0"/>
            <a:r>
              <a:rPr lang="it-IT" sz="2400" dirty="0"/>
              <a:t>Luca Sugamosto (matricola 0252792)</a:t>
            </a:r>
          </a:p>
          <a:p>
            <a:pPr rtl="0"/>
            <a:endParaRPr lang="it-IT" b="1" dirty="0"/>
          </a:p>
          <a:p>
            <a:pPr rtl="0"/>
            <a:endParaRPr lang="it-IT" b="1" dirty="0"/>
          </a:p>
          <a:p>
            <a:pPr rtl="0"/>
            <a:endParaRPr lang="it-IT" b="1" dirty="0"/>
          </a:p>
        </p:txBody>
      </p:sp>
    </p:spTree>
    <p:extLst>
      <p:ext uri="{BB962C8B-B14F-4D97-AF65-F5344CB8AC3E}">
        <p14:creationId xmlns:p14="http://schemas.microsoft.com/office/powerpoint/2010/main" val="29609507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5C0D8744-821B-4044-BBBE-20F0CB980667}"/>
              </a:ext>
            </a:extLst>
          </p:cNvPr>
          <p:cNvSpPr>
            <a:spLocks noGrp="1"/>
          </p:cNvSpPr>
          <p:nvPr>
            <p:ph type="title"/>
          </p:nvPr>
        </p:nvSpPr>
        <p:spPr/>
        <p:txBody>
          <a:bodyPr/>
          <a:lstStyle/>
          <a:p>
            <a:r>
              <a:rPr lang="it-IT" dirty="0"/>
              <a:t>Timeout</a:t>
            </a:r>
          </a:p>
        </p:txBody>
      </p:sp>
      <p:sp>
        <p:nvSpPr>
          <p:cNvPr id="4" name="Segnaposto testo 3">
            <a:extLst>
              <a:ext uri="{FF2B5EF4-FFF2-40B4-BE49-F238E27FC236}">
                <a16:creationId xmlns:a16="http://schemas.microsoft.com/office/drawing/2014/main" id="{0602F8A3-4DAA-492B-A1EF-3E140F162CD0}"/>
              </a:ext>
            </a:extLst>
          </p:cNvPr>
          <p:cNvSpPr>
            <a:spLocks noGrp="1"/>
          </p:cNvSpPr>
          <p:nvPr>
            <p:ph type="body" sz="quarter" idx="11"/>
          </p:nvPr>
        </p:nvSpPr>
        <p:spPr/>
        <p:txBody>
          <a:bodyPr/>
          <a:lstStyle/>
          <a:p>
            <a:r>
              <a:rPr lang="it-IT" dirty="0">
                <a:latin typeface="Arial" panose="020B0604020202020204" pitchFamily="34" charset="0"/>
                <a:cs typeface="Arial" panose="020B0604020202020204" pitchFamily="34" charset="0"/>
              </a:rPr>
              <a:t>Il timeout viene utilizzato quando si richiede un trasferimento di file dal/sul server. Questo viene fatto partire per ogni pacchetto inviato ed è associato alla socket per mezzo della funzione «</a:t>
            </a:r>
            <a:r>
              <a:rPr lang="it-IT" dirty="0" err="1">
                <a:latin typeface="Arial" panose="020B0604020202020204" pitchFamily="34" charset="0"/>
                <a:cs typeface="Arial" panose="020B0604020202020204" pitchFamily="34" charset="0"/>
              </a:rPr>
              <a:t>setsockopt</a:t>
            </a:r>
            <a:r>
              <a:rPr lang="it-IT" dirty="0">
                <a:latin typeface="Arial" panose="020B0604020202020204" pitchFamily="34" charset="0"/>
                <a:cs typeface="Arial" panose="020B0604020202020204" pitchFamily="34" charset="0"/>
              </a:rPr>
              <a:t>()». Il timer viene poi fermato quando si riceve l’ack associato al messaggio oppure quando scade il tempo limite e bisogna ritrasmettere il pacchetto.</a:t>
            </a:r>
          </a:p>
          <a:p>
            <a:r>
              <a:rPr lang="it-IT" dirty="0">
                <a:latin typeface="Arial" panose="020B0604020202020204" pitchFamily="34" charset="0"/>
                <a:cs typeface="Arial" panose="020B0604020202020204" pitchFamily="34" charset="0"/>
              </a:rPr>
              <a:t>Inoltre, viene richiesto all’utente quale tipologia di timeout scegliere, statico o dinamico, per lo scambio del file desiderato.</a:t>
            </a:r>
          </a:p>
        </p:txBody>
      </p:sp>
      <p:sp>
        <p:nvSpPr>
          <p:cNvPr id="5" name="Segnaposto data 4">
            <a:extLst>
              <a:ext uri="{FF2B5EF4-FFF2-40B4-BE49-F238E27FC236}">
                <a16:creationId xmlns:a16="http://schemas.microsoft.com/office/drawing/2014/main" id="{1EEBC24E-2C3C-4EEB-AFEF-1B3072D70411}"/>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3A9DCCDF-164F-4E3B-AEFC-F6B7C120C487}"/>
              </a:ext>
            </a:extLst>
          </p:cNvPr>
          <p:cNvSpPr>
            <a:spLocks noGrp="1"/>
          </p:cNvSpPr>
          <p:nvPr>
            <p:ph type="sldNum" sz="quarter" idx="16"/>
          </p:nvPr>
        </p:nvSpPr>
        <p:spPr/>
        <p:txBody>
          <a:bodyPr/>
          <a:lstStyle/>
          <a:p>
            <a:pPr rtl="0"/>
            <a:fld id="{294A09A9-5501-47C1-A89A-A340965A2BE2}" type="slidenum">
              <a:rPr lang="it-IT" noProof="0" smtClean="0"/>
              <a:pPr rtl="0"/>
              <a:t>10</a:t>
            </a:fld>
            <a:endParaRPr lang="it-IT" noProof="0" dirty="0"/>
          </a:p>
        </p:txBody>
      </p:sp>
      <p:pic>
        <p:nvPicPr>
          <p:cNvPr id="8" name="Immagine 7" descr="Immagine che contiene testo&#10;&#10;Descrizione generata automaticamente">
            <a:extLst>
              <a:ext uri="{FF2B5EF4-FFF2-40B4-BE49-F238E27FC236}">
                <a16:creationId xmlns:a16="http://schemas.microsoft.com/office/drawing/2014/main" id="{875841FD-13FF-4C56-8811-59E6849037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4500" y="1489926"/>
            <a:ext cx="6667500" cy="4842294"/>
          </a:xfrm>
          <a:prstGeom prst="rect">
            <a:avLst/>
          </a:prstGeom>
        </p:spPr>
      </p:pic>
    </p:spTree>
    <p:extLst>
      <p:ext uri="{BB962C8B-B14F-4D97-AF65-F5344CB8AC3E}">
        <p14:creationId xmlns:p14="http://schemas.microsoft.com/office/powerpoint/2010/main" val="18330333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72ACCDC-E8E1-433B-BE95-A8960A4F1DE9}"/>
              </a:ext>
            </a:extLst>
          </p:cNvPr>
          <p:cNvSpPr>
            <a:spLocks noGrp="1"/>
          </p:cNvSpPr>
          <p:nvPr>
            <p:ph type="title"/>
          </p:nvPr>
        </p:nvSpPr>
        <p:spPr>
          <a:xfrm>
            <a:off x="964023" y="879063"/>
            <a:ext cx="8426720" cy="610863"/>
          </a:xfrm>
        </p:spPr>
        <p:txBody>
          <a:bodyPr>
            <a:normAutofit fontScale="90000"/>
          </a:bodyPr>
          <a:lstStyle/>
          <a:p>
            <a:r>
              <a:rPr lang="it-IT" dirty="0"/>
              <a:t>Timeout statico e timeout adattivo</a:t>
            </a:r>
          </a:p>
        </p:txBody>
      </p:sp>
      <p:sp>
        <p:nvSpPr>
          <p:cNvPr id="3" name="Segnaposto testo 2">
            <a:extLst>
              <a:ext uri="{FF2B5EF4-FFF2-40B4-BE49-F238E27FC236}">
                <a16:creationId xmlns:a16="http://schemas.microsoft.com/office/drawing/2014/main" id="{2A793296-C5CA-4530-B291-078B8B049265}"/>
              </a:ext>
            </a:extLst>
          </p:cNvPr>
          <p:cNvSpPr>
            <a:spLocks noGrp="1"/>
          </p:cNvSpPr>
          <p:nvPr>
            <p:ph type="body" idx="1"/>
          </p:nvPr>
        </p:nvSpPr>
        <p:spPr/>
        <p:txBody>
          <a:bodyPr>
            <a:normAutofit/>
          </a:bodyPr>
          <a:lstStyle/>
          <a:p>
            <a:r>
              <a:rPr lang="it-IT" sz="2000" dirty="0"/>
              <a:t>Timeout statico</a:t>
            </a:r>
          </a:p>
        </p:txBody>
      </p:sp>
      <p:sp>
        <p:nvSpPr>
          <p:cNvPr id="4" name="Segnaposto testo 3">
            <a:extLst>
              <a:ext uri="{FF2B5EF4-FFF2-40B4-BE49-F238E27FC236}">
                <a16:creationId xmlns:a16="http://schemas.microsoft.com/office/drawing/2014/main" id="{26DA57E9-EB59-4DB2-8FE6-05422A03EE43}"/>
              </a:ext>
            </a:extLst>
          </p:cNvPr>
          <p:cNvSpPr>
            <a:spLocks noGrp="1"/>
          </p:cNvSpPr>
          <p:nvPr>
            <p:ph type="body" idx="10"/>
          </p:nvPr>
        </p:nvSpPr>
        <p:spPr/>
        <p:txBody>
          <a:bodyPr>
            <a:normAutofit/>
          </a:bodyPr>
          <a:lstStyle/>
          <a:p>
            <a:r>
              <a:rPr lang="it-IT" sz="2000" dirty="0"/>
              <a:t>Timeout adattivo</a:t>
            </a:r>
          </a:p>
        </p:txBody>
      </p:sp>
      <p:sp>
        <p:nvSpPr>
          <p:cNvPr id="5" name="Segnaposto contenuto 4">
            <a:extLst>
              <a:ext uri="{FF2B5EF4-FFF2-40B4-BE49-F238E27FC236}">
                <a16:creationId xmlns:a16="http://schemas.microsoft.com/office/drawing/2014/main" id="{8A258A12-4D92-4416-949C-6F6FCDABBC68}"/>
              </a:ext>
            </a:extLst>
          </p:cNvPr>
          <p:cNvSpPr>
            <a:spLocks noGrp="1"/>
          </p:cNvSpPr>
          <p:nvPr>
            <p:ph sz="half" idx="2"/>
          </p:nvPr>
        </p:nvSpPr>
        <p:spPr>
          <a:xfrm>
            <a:off x="964023" y="2705200"/>
            <a:ext cx="4827178" cy="1468054"/>
          </a:xfrm>
        </p:spPr>
        <p:txBody>
          <a:bodyPr/>
          <a:lstStyle/>
          <a:p>
            <a:pPr marL="0" indent="0">
              <a:buNone/>
            </a:pPr>
            <a:r>
              <a:rPr lang="it-IT" dirty="0">
                <a:latin typeface="Arial" panose="020B0604020202020204" pitchFamily="34" charset="0"/>
                <a:cs typeface="Arial" panose="020B0604020202020204" pitchFamily="34" charset="0"/>
              </a:rPr>
              <a:t>In questo caso si ha che il timeout è sempre lo stesso, per ogni pacchetto inviato e non cambia mai. L’utente, può scegliere tale tipologia di timeout premendo il valore 0 e confermando ciò quando viene richiesto dal sistema.</a:t>
            </a:r>
          </a:p>
        </p:txBody>
      </p:sp>
      <p:pic>
        <p:nvPicPr>
          <p:cNvPr id="12" name="Segnaposto contenuto 11" descr="Immagine che contiene testo&#10;&#10;Descrizione generata automaticamente">
            <a:extLst>
              <a:ext uri="{FF2B5EF4-FFF2-40B4-BE49-F238E27FC236}">
                <a16:creationId xmlns:a16="http://schemas.microsoft.com/office/drawing/2014/main" id="{5F343205-C22E-468A-B2CE-DB50D78BA6C7}"/>
              </a:ext>
            </a:extLst>
          </p:cNvPr>
          <p:cNvPicPr>
            <a:picLocks noGrp="1" noChangeAspect="1"/>
          </p:cNvPicPr>
          <p:nvPr>
            <p:ph sz="half" idx="13"/>
          </p:nvPr>
        </p:nvPicPr>
        <p:blipFill>
          <a:blip r:embed="rId2">
            <a:extLst>
              <a:ext uri="{28A0092B-C50C-407E-A947-70E740481C1C}">
                <a14:useLocalDpi xmlns:a14="http://schemas.microsoft.com/office/drawing/2010/main" val="0"/>
              </a:ext>
            </a:extLst>
          </a:blip>
          <a:stretch>
            <a:fillRect/>
          </a:stretch>
        </p:blipFill>
        <p:spPr>
          <a:xfrm>
            <a:off x="964022" y="4015409"/>
            <a:ext cx="5131977" cy="2167677"/>
          </a:xfrm>
        </p:spPr>
      </p:pic>
      <p:sp>
        <p:nvSpPr>
          <p:cNvPr id="7" name="Segnaposto data 6">
            <a:extLst>
              <a:ext uri="{FF2B5EF4-FFF2-40B4-BE49-F238E27FC236}">
                <a16:creationId xmlns:a16="http://schemas.microsoft.com/office/drawing/2014/main" id="{84D7DF57-88E1-4775-9914-E368BD908CAD}"/>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8" name="Segnaposto numero diapositiva 7">
            <a:extLst>
              <a:ext uri="{FF2B5EF4-FFF2-40B4-BE49-F238E27FC236}">
                <a16:creationId xmlns:a16="http://schemas.microsoft.com/office/drawing/2014/main" id="{13D2A727-0085-45D3-BB5A-5E044EAE63A6}"/>
              </a:ext>
            </a:extLst>
          </p:cNvPr>
          <p:cNvSpPr>
            <a:spLocks noGrp="1"/>
          </p:cNvSpPr>
          <p:nvPr>
            <p:ph type="sldNum" sz="quarter" idx="16"/>
          </p:nvPr>
        </p:nvSpPr>
        <p:spPr/>
        <p:txBody>
          <a:bodyPr/>
          <a:lstStyle/>
          <a:p>
            <a:pPr rtl="0"/>
            <a:fld id="{294A09A9-5501-47C1-A89A-A340965A2BE2}" type="slidenum">
              <a:rPr lang="it-IT" noProof="0" smtClean="0"/>
              <a:pPr rtl="0"/>
              <a:t>11</a:t>
            </a:fld>
            <a:endParaRPr lang="it-IT" noProof="0" dirty="0"/>
          </a:p>
        </p:txBody>
      </p:sp>
      <p:sp>
        <p:nvSpPr>
          <p:cNvPr id="13" name="CasellaDiTesto 12">
            <a:extLst>
              <a:ext uri="{FF2B5EF4-FFF2-40B4-BE49-F238E27FC236}">
                <a16:creationId xmlns:a16="http://schemas.microsoft.com/office/drawing/2014/main" id="{77FEB359-0454-4CB4-AE01-09C816E8B0E2}"/>
              </a:ext>
            </a:extLst>
          </p:cNvPr>
          <p:cNvSpPr txBox="1"/>
          <p:nvPr/>
        </p:nvSpPr>
        <p:spPr>
          <a:xfrm>
            <a:off x="6362701" y="2609348"/>
            <a:ext cx="4865276" cy="4278094"/>
          </a:xfrm>
          <a:prstGeom prst="rect">
            <a:avLst/>
          </a:prstGeom>
          <a:noFill/>
        </p:spPr>
        <p:txBody>
          <a:bodyPr wrap="square" rtlCol="0">
            <a:spAutoFit/>
          </a:bodyPr>
          <a:lstStyle/>
          <a:p>
            <a:r>
              <a:rPr lang="it-IT" sz="1600" dirty="0">
                <a:solidFill>
                  <a:schemeClr val="bg1"/>
                </a:solidFill>
                <a:latin typeface="Arial" panose="020B0604020202020204" pitchFamily="34" charset="0"/>
                <a:cs typeface="Arial" panose="020B0604020202020204" pitchFamily="34" charset="0"/>
              </a:rPr>
              <a:t>In questo caso si ha che il timeout parte con un valore prestabilito (1 sec) e ad ogni pacchetto inviato con successo (e quindi si riceve l’ack) viene calcolato il tempo di andata e ritorno «</a:t>
            </a:r>
            <a:r>
              <a:rPr lang="it-IT" sz="1600" dirty="0" err="1">
                <a:solidFill>
                  <a:schemeClr val="bg1"/>
                </a:solidFill>
                <a:latin typeface="Arial" panose="020B0604020202020204" pitchFamily="34" charset="0"/>
                <a:cs typeface="Arial" panose="020B0604020202020204" pitchFamily="34" charset="0"/>
              </a:rPr>
              <a:t>sampleRTT</a:t>
            </a:r>
            <a:r>
              <a:rPr lang="it-IT" sz="1600" dirty="0">
                <a:solidFill>
                  <a:schemeClr val="bg1"/>
                </a:solidFill>
                <a:latin typeface="Arial" panose="020B0604020202020204" pitchFamily="34" charset="0"/>
                <a:cs typeface="Arial" panose="020B0604020202020204" pitchFamily="34" charset="0"/>
              </a:rPr>
              <a:t>», la stima di RTT «</a:t>
            </a:r>
            <a:r>
              <a:rPr lang="it-IT" sz="1600" dirty="0" err="1">
                <a:solidFill>
                  <a:schemeClr val="bg1"/>
                </a:solidFill>
                <a:latin typeface="Arial" panose="020B0604020202020204" pitchFamily="34" charset="0"/>
                <a:cs typeface="Arial" panose="020B0604020202020204" pitchFamily="34" charset="0"/>
              </a:rPr>
              <a:t>EstimatedRTT</a:t>
            </a:r>
            <a:r>
              <a:rPr lang="it-IT" sz="1600" dirty="0">
                <a:solidFill>
                  <a:schemeClr val="bg1"/>
                </a:solidFill>
                <a:latin typeface="Arial" panose="020B0604020202020204" pitchFamily="34" charset="0"/>
                <a:cs typeface="Arial" panose="020B0604020202020204" pitchFamily="34" charset="0"/>
              </a:rPr>
              <a:t>» e la variabilità di RTT «</a:t>
            </a:r>
            <a:r>
              <a:rPr lang="it-IT" sz="1600" dirty="0" err="1">
                <a:solidFill>
                  <a:schemeClr val="bg1"/>
                </a:solidFill>
                <a:latin typeface="Arial" panose="020B0604020202020204" pitchFamily="34" charset="0"/>
                <a:cs typeface="Arial" panose="020B0604020202020204" pitchFamily="34" charset="0"/>
              </a:rPr>
              <a:t>devRTT</a:t>
            </a:r>
            <a:r>
              <a:rPr lang="it-IT" sz="1600" dirty="0">
                <a:solidFill>
                  <a:schemeClr val="bg1"/>
                </a:solidFill>
                <a:latin typeface="Arial" panose="020B0604020202020204" pitchFamily="34" charset="0"/>
                <a:cs typeface="Arial" panose="020B0604020202020204" pitchFamily="34" charset="0"/>
              </a:rPr>
              <a:t>». Tramite l’utilizzo di queste ultime due variabili viene poi calcolato il nuovo intervallo di timeout valido per il successivo pacchetto.</a:t>
            </a:r>
          </a:p>
          <a:p>
            <a:endParaRPr lang="it-IT" sz="1600" dirty="0">
              <a:solidFill>
                <a:schemeClr val="bg1"/>
              </a:solidFill>
              <a:latin typeface="Arial" panose="020B0604020202020204" pitchFamily="34" charset="0"/>
              <a:cs typeface="Arial" panose="020B0604020202020204" pitchFamily="34" charset="0"/>
            </a:endParaRPr>
          </a:p>
          <a:p>
            <a:r>
              <a:rPr lang="it-IT" sz="1600" dirty="0">
                <a:solidFill>
                  <a:schemeClr val="bg1"/>
                </a:solidFill>
                <a:latin typeface="Arial" panose="020B0604020202020204" pitchFamily="34" charset="0"/>
                <a:cs typeface="Arial" panose="020B0604020202020204" pitchFamily="34" charset="0"/>
              </a:rPr>
              <a:t>Se l’utente volesse scegliere tale tipologia di timeout per il trasferimento di un file non deve far altro che selezionare il valore 1 quando richiesto e confermare.</a:t>
            </a:r>
          </a:p>
          <a:p>
            <a:endParaRPr lang="it-IT" sz="1600" dirty="0">
              <a:solidFill>
                <a:schemeClr val="bg1"/>
              </a:solidFill>
              <a:latin typeface="Arial" panose="020B0604020202020204" pitchFamily="34" charset="0"/>
              <a:cs typeface="Arial" panose="020B0604020202020204" pitchFamily="34" charset="0"/>
            </a:endParaRPr>
          </a:p>
          <a:p>
            <a:r>
              <a:rPr lang="it-IT" sz="1600" dirty="0">
                <a:solidFill>
                  <a:schemeClr val="bg1"/>
                </a:solidFill>
                <a:latin typeface="Arial" panose="020B0604020202020204" pitchFamily="34" charset="0"/>
                <a:cs typeface="Arial" panose="020B0604020202020204" pitchFamily="34" charset="0"/>
              </a:rPr>
              <a:t>Tale intervallo di timeout può variare tra un limite minimo ed uno massimo, definiti per mezzo di variabili.</a:t>
            </a:r>
          </a:p>
        </p:txBody>
      </p:sp>
    </p:spTree>
    <p:extLst>
      <p:ext uri="{BB962C8B-B14F-4D97-AF65-F5344CB8AC3E}">
        <p14:creationId xmlns:p14="http://schemas.microsoft.com/office/powerpoint/2010/main" val="3340642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814D29D6-A13C-424B-B623-CA23E151613F}"/>
              </a:ext>
            </a:extLst>
          </p:cNvPr>
          <p:cNvSpPr>
            <a:spLocks noGrp="1"/>
          </p:cNvSpPr>
          <p:nvPr>
            <p:ph type="title"/>
          </p:nvPr>
        </p:nvSpPr>
        <p:spPr/>
        <p:txBody>
          <a:bodyPr/>
          <a:lstStyle/>
          <a:p>
            <a:r>
              <a:rPr lang="it-IT" dirty="0"/>
              <a:t>Timeout adattivo</a:t>
            </a:r>
          </a:p>
        </p:txBody>
      </p:sp>
      <p:sp>
        <p:nvSpPr>
          <p:cNvPr id="5" name="Segnaposto data 4">
            <a:extLst>
              <a:ext uri="{FF2B5EF4-FFF2-40B4-BE49-F238E27FC236}">
                <a16:creationId xmlns:a16="http://schemas.microsoft.com/office/drawing/2014/main" id="{F98597C4-DFD1-4663-80CC-D893BABDB183}"/>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E8120200-1D10-4B07-9C7E-D260035B9D74}"/>
              </a:ext>
            </a:extLst>
          </p:cNvPr>
          <p:cNvSpPr>
            <a:spLocks noGrp="1"/>
          </p:cNvSpPr>
          <p:nvPr>
            <p:ph type="sldNum" sz="quarter" idx="16"/>
          </p:nvPr>
        </p:nvSpPr>
        <p:spPr/>
        <p:txBody>
          <a:bodyPr/>
          <a:lstStyle/>
          <a:p>
            <a:pPr rtl="0"/>
            <a:fld id="{294A09A9-5501-47C1-A89A-A340965A2BE2}" type="slidenum">
              <a:rPr lang="it-IT" noProof="0" smtClean="0"/>
              <a:pPr rtl="0"/>
              <a:t>12</a:t>
            </a:fld>
            <a:endParaRPr lang="it-IT" noProof="0" dirty="0"/>
          </a:p>
        </p:txBody>
      </p:sp>
      <p:pic>
        <p:nvPicPr>
          <p:cNvPr id="12" name="Immagine 11" descr="Immagine che contiene testo&#10;&#10;Descrizione generata automaticamente">
            <a:extLst>
              <a:ext uri="{FF2B5EF4-FFF2-40B4-BE49-F238E27FC236}">
                <a16:creationId xmlns:a16="http://schemas.microsoft.com/office/drawing/2014/main" id="{B1C44E3F-499E-48BF-9B5C-D49F0CFD4C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159" y="2128104"/>
            <a:ext cx="5768341" cy="3288125"/>
          </a:xfrm>
          <a:prstGeom prst="rect">
            <a:avLst/>
          </a:prstGeom>
        </p:spPr>
      </p:pic>
      <p:sp>
        <p:nvSpPr>
          <p:cNvPr id="13" name="CasellaDiTesto 12">
            <a:extLst>
              <a:ext uri="{FF2B5EF4-FFF2-40B4-BE49-F238E27FC236}">
                <a16:creationId xmlns:a16="http://schemas.microsoft.com/office/drawing/2014/main" id="{8A05B949-B0F8-4BBB-8F9D-67AD766EB9DC}"/>
              </a:ext>
            </a:extLst>
          </p:cNvPr>
          <p:cNvSpPr txBox="1"/>
          <p:nvPr/>
        </p:nvSpPr>
        <p:spPr>
          <a:xfrm>
            <a:off x="1625786" y="5504892"/>
            <a:ext cx="2791085" cy="369332"/>
          </a:xfrm>
          <a:prstGeom prst="rect">
            <a:avLst/>
          </a:prstGeom>
          <a:noFill/>
        </p:spPr>
        <p:txBody>
          <a:bodyPr wrap="none" rtlCol="0">
            <a:spAutoFit/>
          </a:bodyPr>
          <a:lstStyle/>
          <a:p>
            <a:r>
              <a:rPr lang="it-IT" dirty="0">
                <a:solidFill>
                  <a:schemeClr val="bg1"/>
                </a:solidFill>
              </a:rPr>
              <a:t>Scelta del timeout adattivo</a:t>
            </a:r>
          </a:p>
        </p:txBody>
      </p:sp>
      <p:pic>
        <p:nvPicPr>
          <p:cNvPr id="15" name="Immagine 14" descr="Immagine che contiene testo&#10;&#10;Descrizione generata automaticamente">
            <a:extLst>
              <a:ext uri="{FF2B5EF4-FFF2-40B4-BE49-F238E27FC236}">
                <a16:creationId xmlns:a16="http://schemas.microsoft.com/office/drawing/2014/main" id="{3611E8FD-1ABF-42CA-9FC7-8AC477C775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5500" y="1489926"/>
            <a:ext cx="6286500" cy="4384298"/>
          </a:xfrm>
          <a:prstGeom prst="rect">
            <a:avLst/>
          </a:prstGeom>
        </p:spPr>
      </p:pic>
      <p:sp>
        <p:nvSpPr>
          <p:cNvPr id="16" name="CasellaDiTesto 15">
            <a:extLst>
              <a:ext uri="{FF2B5EF4-FFF2-40B4-BE49-F238E27FC236}">
                <a16:creationId xmlns:a16="http://schemas.microsoft.com/office/drawing/2014/main" id="{21D2FD05-AFCA-4A85-B9E7-40039E7E08CB}"/>
              </a:ext>
            </a:extLst>
          </p:cNvPr>
          <p:cNvSpPr txBox="1"/>
          <p:nvPr/>
        </p:nvSpPr>
        <p:spPr>
          <a:xfrm flipH="1">
            <a:off x="6978047" y="5874224"/>
            <a:ext cx="4141406" cy="369332"/>
          </a:xfrm>
          <a:prstGeom prst="rect">
            <a:avLst/>
          </a:prstGeom>
          <a:noFill/>
        </p:spPr>
        <p:txBody>
          <a:bodyPr wrap="square" rtlCol="0">
            <a:spAutoFit/>
          </a:bodyPr>
          <a:lstStyle/>
          <a:p>
            <a:r>
              <a:rPr lang="it-IT" dirty="0">
                <a:solidFill>
                  <a:schemeClr val="bg1"/>
                </a:solidFill>
              </a:rPr>
              <a:t>Calcolo del nuovo intervallo di timeout</a:t>
            </a:r>
          </a:p>
        </p:txBody>
      </p:sp>
    </p:spTree>
    <p:extLst>
      <p:ext uri="{BB962C8B-B14F-4D97-AF65-F5344CB8AC3E}">
        <p14:creationId xmlns:p14="http://schemas.microsoft.com/office/powerpoint/2010/main" val="22793482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47F1F573-049E-49AA-A78E-04775840D80A}"/>
              </a:ext>
            </a:extLst>
          </p:cNvPr>
          <p:cNvSpPr>
            <a:spLocks noGrp="1"/>
          </p:cNvSpPr>
          <p:nvPr>
            <p:ph type="title"/>
          </p:nvPr>
        </p:nvSpPr>
        <p:spPr>
          <a:xfrm>
            <a:off x="964023" y="879063"/>
            <a:ext cx="5277751" cy="610863"/>
          </a:xfrm>
        </p:spPr>
        <p:txBody>
          <a:bodyPr>
            <a:normAutofit fontScale="90000"/>
          </a:bodyPr>
          <a:lstStyle/>
          <a:p>
            <a:r>
              <a:rPr lang="it-IT" dirty="0"/>
              <a:t>Ritrasmissione rapida</a:t>
            </a:r>
          </a:p>
        </p:txBody>
      </p:sp>
      <p:sp>
        <p:nvSpPr>
          <p:cNvPr id="4" name="Segnaposto testo 3">
            <a:extLst>
              <a:ext uri="{FF2B5EF4-FFF2-40B4-BE49-F238E27FC236}">
                <a16:creationId xmlns:a16="http://schemas.microsoft.com/office/drawing/2014/main" id="{DC04DBD4-C9A2-4686-86AF-BDFF9AE20B29}"/>
              </a:ext>
            </a:extLst>
          </p:cNvPr>
          <p:cNvSpPr>
            <a:spLocks noGrp="1"/>
          </p:cNvSpPr>
          <p:nvPr>
            <p:ph type="body" sz="quarter" idx="11"/>
          </p:nvPr>
        </p:nvSpPr>
        <p:spPr/>
        <p:txBody>
          <a:bodyPr/>
          <a:lstStyle/>
          <a:p>
            <a:r>
              <a:rPr lang="it-IT" dirty="0">
                <a:latin typeface="Arial" panose="020B0604020202020204" pitchFamily="34" charset="0"/>
                <a:cs typeface="Arial" panose="020B0604020202020204" pitchFamily="34" charset="0"/>
              </a:rPr>
              <a:t>Successivamente all’evento di perdita, il lato ricevente invia l’ack associato all’ultimo pacchetto ricevuto in ordine per ogni  pacchetto successivo arrivato (che non viene considerato ma scartato).</a:t>
            </a:r>
          </a:p>
          <a:p>
            <a:r>
              <a:rPr lang="it-IT" dirty="0">
                <a:latin typeface="Arial" panose="020B0604020202020204" pitchFamily="34" charset="0"/>
                <a:cs typeface="Arial" panose="020B0604020202020204" pitchFamily="34" charset="0"/>
              </a:rPr>
              <a:t>Per ogni ack già ricevuto il mittente aggiorna la variabile «fast retransmit», che nel caso assumesse valore 3, allora genera l’evento di ritrasmissione rapida e quindi l’immediata ritrasmissione dei pacchetti a partire da quello non ricevuto correttamente dal ricevente.</a:t>
            </a:r>
          </a:p>
          <a:p>
            <a:r>
              <a:rPr lang="it-IT" dirty="0">
                <a:latin typeface="Arial" panose="020B0604020202020204" pitchFamily="34" charset="0"/>
                <a:cs typeface="Arial" panose="020B0604020202020204" pitchFamily="34" charset="0"/>
              </a:rPr>
              <a:t>Tale meccanismo è stato introdotto nella funzione «</a:t>
            </a:r>
            <a:r>
              <a:rPr lang="it-IT" dirty="0" err="1">
                <a:latin typeface="Arial" panose="020B0604020202020204" pitchFamily="34" charset="0"/>
                <a:cs typeface="Arial" panose="020B0604020202020204" pitchFamily="34" charset="0"/>
              </a:rPr>
              <a:t>invio_GBN</a:t>
            </a:r>
            <a:r>
              <a:rPr lang="it-IT" dirty="0">
                <a:latin typeface="Arial" panose="020B0604020202020204" pitchFamily="34" charset="0"/>
                <a:cs typeface="Arial" panose="020B0604020202020204" pitchFamily="34" charset="0"/>
              </a:rPr>
              <a:t>» nella sezione in cui si attende la ricezione di ack e il successivo controllo dell’ordine.</a:t>
            </a:r>
          </a:p>
        </p:txBody>
      </p:sp>
      <p:sp>
        <p:nvSpPr>
          <p:cNvPr id="5" name="Segnaposto data 4">
            <a:extLst>
              <a:ext uri="{FF2B5EF4-FFF2-40B4-BE49-F238E27FC236}">
                <a16:creationId xmlns:a16="http://schemas.microsoft.com/office/drawing/2014/main" id="{D3613B7D-7C80-47FE-8769-5BBA8DEB6274}"/>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D5D7D7E0-0596-48A9-8383-294781CF54F7}"/>
              </a:ext>
            </a:extLst>
          </p:cNvPr>
          <p:cNvSpPr>
            <a:spLocks noGrp="1"/>
          </p:cNvSpPr>
          <p:nvPr>
            <p:ph type="sldNum" sz="quarter" idx="16"/>
          </p:nvPr>
        </p:nvSpPr>
        <p:spPr/>
        <p:txBody>
          <a:bodyPr/>
          <a:lstStyle/>
          <a:p>
            <a:pPr rtl="0"/>
            <a:fld id="{294A09A9-5501-47C1-A89A-A340965A2BE2}" type="slidenum">
              <a:rPr lang="it-IT" noProof="0" smtClean="0"/>
              <a:pPr rtl="0"/>
              <a:t>13</a:t>
            </a:fld>
            <a:endParaRPr lang="it-IT" noProof="0" dirty="0"/>
          </a:p>
        </p:txBody>
      </p:sp>
      <p:pic>
        <p:nvPicPr>
          <p:cNvPr id="8" name="Immagine 7" descr="Immagine che contiene testo&#10;&#10;Descrizione generata automaticamente">
            <a:extLst>
              <a:ext uri="{FF2B5EF4-FFF2-40B4-BE49-F238E27FC236}">
                <a16:creationId xmlns:a16="http://schemas.microsoft.com/office/drawing/2014/main" id="{75B90F4E-6AFD-452F-AB7A-4BEB7E7BF3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24500" y="1526369"/>
            <a:ext cx="6667500" cy="4805851"/>
          </a:xfrm>
          <a:prstGeom prst="rect">
            <a:avLst/>
          </a:prstGeom>
        </p:spPr>
      </p:pic>
    </p:spTree>
    <p:extLst>
      <p:ext uri="{BB962C8B-B14F-4D97-AF65-F5344CB8AC3E}">
        <p14:creationId xmlns:p14="http://schemas.microsoft.com/office/powerpoint/2010/main" val="2609222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68AE26E2-3BCE-4303-B176-E3DEA2A6B81F}"/>
              </a:ext>
            </a:extLst>
          </p:cNvPr>
          <p:cNvSpPr>
            <a:spLocks noGrp="1"/>
          </p:cNvSpPr>
          <p:nvPr>
            <p:ph type="title"/>
          </p:nvPr>
        </p:nvSpPr>
        <p:spPr/>
        <p:txBody>
          <a:bodyPr/>
          <a:lstStyle/>
          <a:p>
            <a:r>
              <a:rPr lang="it-IT" dirty="0"/>
              <a:t>Protocollo GBN</a:t>
            </a:r>
          </a:p>
        </p:txBody>
      </p:sp>
      <p:sp>
        <p:nvSpPr>
          <p:cNvPr id="4" name="Segnaposto testo 3">
            <a:extLst>
              <a:ext uri="{FF2B5EF4-FFF2-40B4-BE49-F238E27FC236}">
                <a16:creationId xmlns:a16="http://schemas.microsoft.com/office/drawing/2014/main" id="{5F7759C5-332B-4014-A549-912EDB19701C}"/>
              </a:ext>
            </a:extLst>
          </p:cNvPr>
          <p:cNvSpPr>
            <a:spLocks noGrp="1"/>
          </p:cNvSpPr>
          <p:nvPr>
            <p:ph type="body" sz="quarter" idx="11"/>
          </p:nvPr>
        </p:nvSpPr>
        <p:spPr>
          <a:xfrm>
            <a:off x="952499" y="2160104"/>
            <a:ext cx="10855188" cy="2924491"/>
          </a:xfrm>
        </p:spPr>
        <p:txBody>
          <a:bodyPr/>
          <a:lstStyle/>
          <a:p>
            <a:r>
              <a:rPr lang="it-IT" dirty="0">
                <a:latin typeface="Arial" panose="020B0604020202020204" pitchFamily="34" charset="0"/>
                <a:cs typeface="Arial" panose="020B0604020202020204" pitchFamily="34" charset="0"/>
              </a:rPr>
              <a:t>Quando viene richiesto un trasferimento di file, il mittente suddivide il file in un numero definito di pacchetti nei quali scrive parti di messaggio. Per garantire il servizio di affidabilità, il mittente per ogni pacchetto da inviare, calcola il valore dell’ultimo byte del pacchetto (NUMERO DI SEQUENZA) e invia anche questa informazione al ricevente.</a:t>
            </a:r>
          </a:p>
          <a:p>
            <a:r>
              <a:rPr lang="it-IT" dirty="0">
                <a:latin typeface="Arial" panose="020B0604020202020204" pitchFamily="34" charset="0"/>
                <a:cs typeface="Arial" panose="020B0604020202020204" pitchFamily="34" charset="0"/>
              </a:rPr>
              <a:t>Quando il destinatario riceve la coppia di informazioni (messaggio/numero di sequenza) controlla se il numero di sequenza è quello desiderato, cioè se il messaggio arrivato è quello che il ricevente stava aspettando come successivo. Nel caso lo fosse allora il testo del messaggio viene scritto sul file del ricevente e viene inviato un messaggio di risposta al mittente contenente il valore del byte immediatamente successivo a quello arrivato (si invia quindi il primo byte del successivo pacchetto da voler ricevere). Se il controllo restituisce esito negativo, vuol dire che il messaggio ricevuto non è quello che ci si aspettava, quindi viene scartato (non scritto sul file del ricevente) e viene inviato al mittente l’ack contenente un valore vecchio (non aggiornato).</a:t>
            </a:r>
          </a:p>
          <a:p>
            <a:r>
              <a:rPr lang="it-IT" dirty="0">
                <a:latin typeface="Arial" panose="020B0604020202020204" pitchFamily="34" charset="0"/>
                <a:cs typeface="Arial" panose="020B0604020202020204" pitchFamily="34" charset="0"/>
              </a:rPr>
              <a:t>Il mittente, a seconda del messaggio di ack ricevuto, effettua i relativi controlli e da questi decide poi da quale pacchetto continuare la trasmissione.</a:t>
            </a:r>
          </a:p>
        </p:txBody>
      </p:sp>
      <p:sp>
        <p:nvSpPr>
          <p:cNvPr id="5" name="Segnaposto data 4">
            <a:extLst>
              <a:ext uri="{FF2B5EF4-FFF2-40B4-BE49-F238E27FC236}">
                <a16:creationId xmlns:a16="http://schemas.microsoft.com/office/drawing/2014/main" id="{7FB7B9BA-52BB-491E-AFA9-3DFBD10F3EB2}"/>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FA044C1A-0B9B-4AA2-A001-1C0CFEB59BE5}"/>
              </a:ext>
            </a:extLst>
          </p:cNvPr>
          <p:cNvSpPr>
            <a:spLocks noGrp="1"/>
          </p:cNvSpPr>
          <p:nvPr>
            <p:ph type="sldNum" sz="quarter" idx="16"/>
          </p:nvPr>
        </p:nvSpPr>
        <p:spPr/>
        <p:txBody>
          <a:bodyPr/>
          <a:lstStyle/>
          <a:p>
            <a:pPr rtl="0"/>
            <a:fld id="{294A09A9-5501-47C1-A89A-A340965A2BE2}" type="slidenum">
              <a:rPr lang="it-IT" noProof="0" smtClean="0"/>
              <a:pPr rtl="0"/>
              <a:t>14</a:t>
            </a:fld>
            <a:endParaRPr lang="it-IT" noProof="0" dirty="0"/>
          </a:p>
        </p:txBody>
      </p:sp>
    </p:spTree>
    <p:extLst>
      <p:ext uri="{BB962C8B-B14F-4D97-AF65-F5344CB8AC3E}">
        <p14:creationId xmlns:p14="http://schemas.microsoft.com/office/powerpoint/2010/main" val="20688964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0ACBEBE-28D5-4E57-A533-49825FF417D1}"/>
              </a:ext>
            </a:extLst>
          </p:cNvPr>
          <p:cNvSpPr>
            <a:spLocks noGrp="1"/>
          </p:cNvSpPr>
          <p:nvPr>
            <p:ph type="title"/>
          </p:nvPr>
        </p:nvSpPr>
        <p:spPr>
          <a:xfrm>
            <a:off x="964023" y="879063"/>
            <a:ext cx="6390934" cy="610863"/>
          </a:xfrm>
        </p:spPr>
        <p:txBody>
          <a:bodyPr>
            <a:normAutofit fontScale="90000"/>
          </a:bodyPr>
          <a:lstStyle/>
          <a:p>
            <a:r>
              <a:rPr lang="it-IT" dirty="0"/>
              <a:t>Protocollo GBN - mittente</a:t>
            </a:r>
          </a:p>
        </p:txBody>
      </p:sp>
      <p:sp>
        <p:nvSpPr>
          <p:cNvPr id="3" name="Segnaposto testo 2">
            <a:extLst>
              <a:ext uri="{FF2B5EF4-FFF2-40B4-BE49-F238E27FC236}">
                <a16:creationId xmlns:a16="http://schemas.microsoft.com/office/drawing/2014/main" id="{BD9AEFD3-876F-4012-82F2-B5E19A128999}"/>
              </a:ext>
            </a:extLst>
          </p:cNvPr>
          <p:cNvSpPr>
            <a:spLocks noGrp="1"/>
          </p:cNvSpPr>
          <p:nvPr>
            <p:ph type="body" idx="1"/>
          </p:nvPr>
        </p:nvSpPr>
        <p:spPr>
          <a:xfrm>
            <a:off x="952500" y="2098048"/>
            <a:ext cx="3036477" cy="404216"/>
          </a:xfrm>
        </p:spPr>
        <p:txBody>
          <a:bodyPr>
            <a:normAutofit fontScale="92500" lnSpcReduction="20000"/>
          </a:bodyPr>
          <a:lstStyle/>
          <a:p>
            <a:r>
              <a:rPr lang="it-IT" dirty="0"/>
              <a:t>Creazione pacchetto e calcolo ultimo byte del pacchetto</a:t>
            </a:r>
          </a:p>
        </p:txBody>
      </p:sp>
      <p:sp>
        <p:nvSpPr>
          <p:cNvPr id="5" name="Segnaposto testo 4">
            <a:extLst>
              <a:ext uri="{FF2B5EF4-FFF2-40B4-BE49-F238E27FC236}">
                <a16:creationId xmlns:a16="http://schemas.microsoft.com/office/drawing/2014/main" id="{3F6C6175-75F0-44E1-BE08-43B808B00F4A}"/>
              </a:ext>
            </a:extLst>
          </p:cNvPr>
          <p:cNvSpPr>
            <a:spLocks noGrp="1"/>
          </p:cNvSpPr>
          <p:nvPr>
            <p:ph type="body" idx="10"/>
          </p:nvPr>
        </p:nvSpPr>
        <p:spPr>
          <a:xfrm>
            <a:off x="4569758" y="2098048"/>
            <a:ext cx="3036477" cy="404216"/>
          </a:xfrm>
        </p:spPr>
        <p:txBody>
          <a:bodyPr>
            <a:normAutofit fontScale="92500" lnSpcReduction="20000"/>
          </a:bodyPr>
          <a:lstStyle/>
          <a:p>
            <a:r>
              <a:rPr lang="it-IT" dirty="0"/>
              <a:t>Invio messaggio e numero di sequenza al ricevente</a:t>
            </a:r>
          </a:p>
        </p:txBody>
      </p:sp>
      <p:sp>
        <p:nvSpPr>
          <p:cNvPr id="7" name="Segnaposto testo 6">
            <a:extLst>
              <a:ext uri="{FF2B5EF4-FFF2-40B4-BE49-F238E27FC236}">
                <a16:creationId xmlns:a16="http://schemas.microsoft.com/office/drawing/2014/main" id="{4CE34264-0476-4F6C-89DE-6E1007825CD8}"/>
              </a:ext>
            </a:extLst>
          </p:cNvPr>
          <p:cNvSpPr>
            <a:spLocks noGrp="1"/>
          </p:cNvSpPr>
          <p:nvPr>
            <p:ph type="body" idx="12"/>
          </p:nvPr>
        </p:nvSpPr>
        <p:spPr>
          <a:xfrm>
            <a:off x="8187016" y="2098048"/>
            <a:ext cx="3036477" cy="404216"/>
          </a:xfrm>
        </p:spPr>
        <p:txBody>
          <a:bodyPr>
            <a:normAutofit fontScale="92500" lnSpcReduction="20000"/>
          </a:bodyPr>
          <a:lstStyle/>
          <a:p>
            <a:r>
              <a:rPr lang="it-IT" dirty="0"/>
              <a:t>Ricezione ack e controllo del numero di sequenza ricevuto</a:t>
            </a:r>
          </a:p>
        </p:txBody>
      </p:sp>
      <p:sp>
        <p:nvSpPr>
          <p:cNvPr id="9" name="Segnaposto data 8">
            <a:extLst>
              <a:ext uri="{FF2B5EF4-FFF2-40B4-BE49-F238E27FC236}">
                <a16:creationId xmlns:a16="http://schemas.microsoft.com/office/drawing/2014/main" id="{F8AE49FD-434A-4FEA-8A3C-B3E988D1581E}"/>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10" name="Segnaposto numero diapositiva 9">
            <a:extLst>
              <a:ext uri="{FF2B5EF4-FFF2-40B4-BE49-F238E27FC236}">
                <a16:creationId xmlns:a16="http://schemas.microsoft.com/office/drawing/2014/main" id="{45998868-5497-456C-9556-9A050B4596C4}"/>
              </a:ext>
            </a:extLst>
          </p:cNvPr>
          <p:cNvSpPr>
            <a:spLocks noGrp="1"/>
          </p:cNvSpPr>
          <p:nvPr>
            <p:ph type="sldNum" sz="quarter" idx="16"/>
          </p:nvPr>
        </p:nvSpPr>
        <p:spPr/>
        <p:txBody>
          <a:bodyPr/>
          <a:lstStyle/>
          <a:p>
            <a:pPr rtl="0"/>
            <a:fld id="{294A09A9-5501-47C1-A89A-A340965A2BE2}" type="slidenum">
              <a:rPr lang="it-IT" noProof="0" smtClean="0"/>
              <a:pPr rtl="0"/>
              <a:t>15</a:t>
            </a:fld>
            <a:endParaRPr lang="it-IT" noProof="0" dirty="0"/>
          </a:p>
        </p:txBody>
      </p:sp>
      <p:pic>
        <p:nvPicPr>
          <p:cNvPr id="16" name="Immagine 15" descr="Immagine che contiene testo&#10;&#10;Descrizione generata automaticamente">
            <a:extLst>
              <a:ext uri="{FF2B5EF4-FFF2-40B4-BE49-F238E27FC236}">
                <a16:creationId xmlns:a16="http://schemas.microsoft.com/office/drawing/2014/main" id="{37511338-4A24-4623-B5FF-E5699A46ED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02264"/>
            <a:ext cx="3988977" cy="3829956"/>
          </a:xfrm>
          <a:prstGeom prst="rect">
            <a:avLst/>
          </a:prstGeom>
        </p:spPr>
      </p:pic>
      <p:pic>
        <p:nvPicPr>
          <p:cNvPr id="18" name="Immagine 17" descr="Immagine che contiene testo&#10;&#10;Descrizione generata automaticamente">
            <a:extLst>
              <a:ext uri="{FF2B5EF4-FFF2-40B4-BE49-F238E27FC236}">
                <a16:creationId xmlns:a16="http://schemas.microsoft.com/office/drawing/2014/main" id="{6F1931AD-BC3D-448E-B1FE-8EB5458E2CA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9490" y="2502264"/>
            <a:ext cx="3446745" cy="3829956"/>
          </a:xfrm>
          <a:prstGeom prst="rect">
            <a:avLst/>
          </a:prstGeom>
        </p:spPr>
      </p:pic>
      <p:pic>
        <p:nvPicPr>
          <p:cNvPr id="20" name="Immagine 19" descr="Immagine che contiene testo&#10;&#10;Descrizione generata automaticamente">
            <a:extLst>
              <a:ext uri="{FF2B5EF4-FFF2-40B4-BE49-F238E27FC236}">
                <a16:creationId xmlns:a16="http://schemas.microsoft.com/office/drawing/2014/main" id="{C45EF7A5-8D47-4EBB-9039-BB01E4DA69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76748" y="2502264"/>
            <a:ext cx="4415252" cy="3829956"/>
          </a:xfrm>
          <a:prstGeom prst="rect">
            <a:avLst/>
          </a:prstGeom>
        </p:spPr>
      </p:pic>
    </p:spTree>
    <p:extLst>
      <p:ext uri="{BB962C8B-B14F-4D97-AF65-F5344CB8AC3E}">
        <p14:creationId xmlns:p14="http://schemas.microsoft.com/office/powerpoint/2010/main" val="35125493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F09E85C-023A-4693-95A4-673E8835E1F9}"/>
              </a:ext>
            </a:extLst>
          </p:cNvPr>
          <p:cNvSpPr>
            <a:spLocks noGrp="1"/>
          </p:cNvSpPr>
          <p:nvPr>
            <p:ph type="title"/>
          </p:nvPr>
        </p:nvSpPr>
        <p:spPr>
          <a:xfrm>
            <a:off x="964023" y="879063"/>
            <a:ext cx="6536707" cy="610863"/>
          </a:xfrm>
        </p:spPr>
        <p:txBody>
          <a:bodyPr>
            <a:normAutofit fontScale="90000"/>
          </a:bodyPr>
          <a:lstStyle/>
          <a:p>
            <a:r>
              <a:rPr lang="it-IT" dirty="0"/>
              <a:t>Protocollo GBN - ricevente</a:t>
            </a:r>
          </a:p>
        </p:txBody>
      </p:sp>
      <p:sp>
        <p:nvSpPr>
          <p:cNvPr id="3" name="Segnaposto testo 2">
            <a:extLst>
              <a:ext uri="{FF2B5EF4-FFF2-40B4-BE49-F238E27FC236}">
                <a16:creationId xmlns:a16="http://schemas.microsoft.com/office/drawing/2014/main" id="{85971867-DD97-4C6B-BEA5-3BB2EA23344F}"/>
              </a:ext>
            </a:extLst>
          </p:cNvPr>
          <p:cNvSpPr>
            <a:spLocks noGrp="1"/>
          </p:cNvSpPr>
          <p:nvPr>
            <p:ph type="body" idx="1"/>
          </p:nvPr>
        </p:nvSpPr>
        <p:spPr>
          <a:xfrm>
            <a:off x="952500" y="2083286"/>
            <a:ext cx="3036477" cy="404216"/>
          </a:xfrm>
        </p:spPr>
        <p:txBody>
          <a:bodyPr>
            <a:normAutofit fontScale="92500" lnSpcReduction="20000"/>
          </a:bodyPr>
          <a:lstStyle/>
          <a:p>
            <a:r>
              <a:rPr lang="it-IT" dirty="0"/>
              <a:t>Ricezione messaggio e numero di sequenza associato</a:t>
            </a:r>
          </a:p>
        </p:txBody>
      </p:sp>
      <p:sp>
        <p:nvSpPr>
          <p:cNvPr id="5" name="Segnaposto testo 4">
            <a:extLst>
              <a:ext uri="{FF2B5EF4-FFF2-40B4-BE49-F238E27FC236}">
                <a16:creationId xmlns:a16="http://schemas.microsoft.com/office/drawing/2014/main" id="{70F96418-19BA-46DE-9D5A-D3A83692377A}"/>
              </a:ext>
            </a:extLst>
          </p:cNvPr>
          <p:cNvSpPr>
            <a:spLocks noGrp="1"/>
          </p:cNvSpPr>
          <p:nvPr>
            <p:ph type="body" idx="10"/>
          </p:nvPr>
        </p:nvSpPr>
        <p:spPr>
          <a:xfrm>
            <a:off x="4569372" y="2098048"/>
            <a:ext cx="3036477" cy="404216"/>
          </a:xfrm>
        </p:spPr>
        <p:txBody>
          <a:bodyPr>
            <a:normAutofit fontScale="92500" lnSpcReduction="20000"/>
          </a:bodyPr>
          <a:lstStyle/>
          <a:p>
            <a:r>
              <a:rPr lang="it-IT" dirty="0"/>
              <a:t>Controllo esattezza dell’ordine di arrivo e scrittura sul file</a:t>
            </a:r>
          </a:p>
        </p:txBody>
      </p:sp>
      <p:sp>
        <p:nvSpPr>
          <p:cNvPr id="7" name="Segnaposto testo 6">
            <a:extLst>
              <a:ext uri="{FF2B5EF4-FFF2-40B4-BE49-F238E27FC236}">
                <a16:creationId xmlns:a16="http://schemas.microsoft.com/office/drawing/2014/main" id="{14F6A1F9-C664-4F73-BFB2-242A2800FA38}"/>
              </a:ext>
            </a:extLst>
          </p:cNvPr>
          <p:cNvSpPr>
            <a:spLocks noGrp="1"/>
          </p:cNvSpPr>
          <p:nvPr>
            <p:ph type="body" idx="12"/>
          </p:nvPr>
        </p:nvSpPr>
        <p:spPr>
          <a:xfrm>
            <a:off x="8203023" y="2098048"/>
            <a:ext cx="3036477" cy="404216"/>
          </a:xfrm>
        </p:spPr>
        <p:txBody>
          <a:bodyPr>
            <a:normAutofit fontScale="92500" lnSpcReduction="20000"/>
          </a:bodyPr>
          <a:lstStyle/>
          <a:p>
            <a:r>
              <a:rPr lang="it-IT" dirty="0"/>
              <a:t>Creazione ack e invio al mittente</a:t>
            </a:r>
          </a:p>
        </p:txBody>
      </p:sp>
      <p:sp>
        <p:nvSpPr>
          <p:cNvPr id="9" name="Segnaposto data 8">
            <a:extLst>
              <a:ext uri="{FF2B5EF4-FFF2-40B4-BE49-F238E27FC236}">
                <a16:creationId xmlns:a16="http://schemas.microsoft.com/office/drawing/2014/main" id="{8C9209DA-B93B-4D70-AA72-A88FF3799B83}"/>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10" name="Segnaposto numero diapositiva 9">
            <a:extLst>
              <a:ext uri="{FF2B5EF4-FFF2-40B4-BE49-F238E27FC236}">
                <a16:creationId xmlns:a16="http://schemas.microsoft.com/office/drawing/2014/main" id="{ABF67AD6-7E10-4185-B569-FA8970638757}"/>
              </a:ext>
            </a:extLst>
          </p:cNvPr>
          <p:cNvSpPr>
            <a:spLocks noGrp="1"/>
          </p:cNvSpPr>
          <p:nvPr>
            <p:ph type="sldNum" sz="quarter" idx="16"/>
          </p:nvPr>
        </p:nvSpPr>
        <p:spPr/>
        <p:txBody>
          <a:bodyPr/>
          <a:lstStyle/>
          <a:p>
            <a:pPr rtl="0"/>
            <a:fld id="{294A09A9-5501-47C1-A89A-A340965A2BE2}" type="slidenum">
              <a:rPr lang="it-IT" noProof="0" smtClean="0"/>
              <a:pPr rtl="0"/>
              <a:t>16</a:t>
            </a:fld>
            <a:endParaRPr lang="it-IT" noProof="0" dirty="0"/>
          </a:p>
        </p:txBody>
      </p:sp>
      <p:pic>
        <p:nvPicPr>
          <p:cNvPr id="12" name="Immagine 11" descr="Immagine che contiene testo&#10;&#10;Descrizione generata automaticamente">
            <a:extLst>
              <a:ext uri="{FF2B5EF4-FFF2-40B4-BE49-F238E27FC236}">
                <a16:creationId xmlns:a16="http://schemas.microsoft.com/office/drawing/2014/main" id="{DF4578DA-FA18-4E85-A288-C23F0EC3B1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2487503"/>
            <a:ext cx="4305300" cy="3859480"/>
          </a:xfrm>
          <a:prstGeom prst="rect">
            <a:avLst/>
          </a:prstGeom>
        </p:spPr>
      </p:pic>
      <p:pic>
        <p:nvPicPr>
          <p:cNvPr id="14" name="Immagine 13" descr="Immagine che contiene testo&#10;&#10;Descrizione generata automaticamente">
            <a:extLst>
              <a:ext uri="{FF2B5EF4-FFF2-40B4-BE49-F238E27FC236}">
                <a16:creationId xmlns:a16="http://schemas.microsoft.com/office/drawing/2014/main" id="{A6792F10-3441-4A40-85C7-E67F1F604B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12974" y="2502264"/>
            <a:ext cx="3684104" cy="3859480"/>
          </a:xfrm>
          <a:prstGeom prst="rect">
            <a:avLst/>
          </a:prstGeom>
        </p:spPr>
      </p:pic>
      <p:pic>
        <p:nvPicPr>
          <p:cNvPr id="16" name="Immagine 15" descr="Immagine che contiene testo&#10;&#10;Descrizione generata automaticamente">
            <a:extLst>
              <a:ext uri="{FF2B5EF4-FFF2-40B4-BE49-F238E27FC236}">
                <a16:creationId xmlns:a16="http://schemas.microsoft.com/office/drawing/2014/main" id="{4ABB3E72-6A78-4D62-913A-C69E69BF92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6244" y="2502263"/>
            <a:ext cx="4005755" cy="3859479"/>
          </a:xfrm>
          <a:prstGeom prst="rect">
            <a:avLst/>
          </a:prstGeom>
        </p:spPr>
      </p:pic>
    </p:spTree>
    <p:extLst>
      <p:ext uri="{BB962C8B-B14F-4D97-AF65-F5344CB8AC3E}">
        <p14:creationId xmlns:p14="http://schemas.microsoft.com/office/powerpoint/2010/main" val="33281251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47AFB430-F695-4D6E-A962-997BCD72F1BA}"/>
              </a:ext>
            </a:extLst>
          </p:cNvPr>
          <p:cNvSpPr>
            <a:spLocks noGrp="1"/>
          </p:cNvSpPr>
          <p:nvPr>
            <p:ph type="title"/>
          </p:nvPr>
        </p:nvSpPr>
        <p:spPr/>
        <p:txBody>
          <a:bodyPr>
            <a:normAutofit fontScale="90000"/>
          </a:bodyPr>
          <a:lstStyle/>
          <a:p>
            <a:r>
              <a:rPr lang="it-IT" dirty="0"/>
              <a:t>Comandi disponibili</a:t>
            </a:r>
          </a:p>
        </p:txBody>
      </p:sp>
      <p:sp>
        <p:nvSpPr>
          <p:cNvPr id="4" name="Segnaposto testo 3">
            <a:extLst>
              <a:ext uri="{FF2B5EF4-FFF2-40B4-BE49-F238E27FC236}">
                <a16:creationId xmlns:a16="http://schemas.microsoft.com/office/drawing/2014/main" id="{75613506-46FC-433C-8E19-029D6D28D533}"/>
              </a:ext>
            </a:extLst>
          </p:cNvPr>
          <p:cNvSpPr>
            <a:spLocks noGrp="1"/>
          </p:cNvSpPr>
          <p:nvPr>
            <p:ph type="body" sz="quarter" idx="11"/>
          </p:nvPr>
        </p:nvSpPr>
        <p:spPr>
          <a:xfrm>
            <a:off x="5802630" y="1583509"/>
            <a:ext cx="6387548" cy="5181600"/>
          </a:xfrm>
        </p:spPr>
        <p:txBody>
          <a:bodyPr/>
          <a:lstStyle/>
          <a:p>
            <a:r>
              <a:rPr lang="it-IT" dirty="0">
                <a:latin typeface="Arial" panose="020B0604020202020204" pitchFamily="34" charset="0"/>
                <a:cs typeface="Arial" panose="020B0604020202020204" pitchFamily="34" charset="0"/>
              </a:rPr>
              <a:t>Dopo aver stabilito la connessione tra processo client e processo server figlio, vengono stampati a schermo i comandi supportati per l’utilizzo del programma, i quali sono:</a:t>
            </a:r>
          </a:p>
          <a:p>
            <a:pPr marL="342900" indent="-342900">
              <a:buFont typeface="+mj-lt"/>
              <a:buAutoNum type="arabicPeriod"/>
            </a:pPr>
            <a:r>
              <a:rPr lang="it-IT" dirty="0">
                <a:latin typeface="Arial" panose="020B0604020202020204" pitchFamily="34" charset="0"/>
                <a:cs typeface="Arial" panose="020B0604020202020204" pitchFamily="34" charset="0"/>
              </a:rPr>
              <a:t>LIST : permette al client di ottenere i nomi dei file presenti nel server collegato;</a:t>
            </a:r>
          </a:p>
          <a:p>
            <a:pPr marL="342900" indent="-342900">
              <a:buFont typeface="+mj-lt"/>
              <a:buAutoNum type="arabicPeriod"/>
            </a:pPr>
            <a:r>
              <a:rPr lang="it-IT" dirty="0">
                <a:latin typeface="Arial" panose="020B0604020202020204" pitchFamily="34" charset="0"/>
                <a:cs typeface="Arial" panose="020B0604020202020204" pitchFamily="34" charset="0"/>
              </a:rPr>
              <a:t>GET : permette al client di scaricare un file presente nel server, specificandone il nome;</a:t>
            </a:r>
          </a:p>
          <a:p>
            <a:pPr marL="342900" indent="-342900">
              <a:buFont typeface="+mj-lt"/>
              <a:buAutoNum type="arabicPeriod"/>
            </a:pPr>
            <a:r>
              <a:rPr lang="it-IT" dirty="0">
                <a:latin typeface="Arial" panose="020B0604020202020204" pitchFamily="34" charset="0"/>
                <a:cs typeface="Arial" panose="020B0604020202020204" pitchFamily="34" charset="0"/>
              </a:rPr>
              <a:t>PUT : permette al client di inviare al server un file in proprio possesso, specificandone il nome;</a:t>
            </a:r>
          </a:p>
          <a:p>
            <a:pPr marL="342900" indent="-342900">
              <a:buFont typeface="+mj-lt"/>
              <a:buAutoNum type="arabicPeriod"/>
            </a:pPr>
            <a:r>
              <a:rPr lang="it-IT" dirty="0">
                <a:latin typeface="Arial" panose="020B0604020202020204" pitchFamily="34" charset="0"/>
                <a:cs typeface="Arial" panose="020B0604020202020204" pitchFamily="34" charset="0"/>
              </a:rPr>
              <a:t>EXIT : permette al client di chiudere la connessione con il server a cui è collegato.</a:t>
            </a:r>
          </a:p>
          <a:p>
            <a:r>
              <a:rPr lang="it-IT" dirty="0">
                <a:latin typeface="Arial" panose="020B0604020202020204" pitchFamily="34" charset="0"/>
                <a:cs typeface="Arial" panose="020B0604020202020204" pitchFamily="34" charset="0"/>
              </a:rPr>
              <a:t>Il comando desiderato viene scelto scrivendone il nome e confermando successivamente.</a:t>
            </a:r>
          </a:p>
          <a:p>
            <a:r>
              <a:rPr lang="it-IT" dirty="0">
                <a:latin typeface="Arial" panose="020B0604020202020204" pitchFamily="34" charset="0"/>
                <a:cs typeface="Arial" panose="020B0604020202020204" pitchFamily="34" charset="0"/>
              </a:rPr>
              <a:t>Il buffer utilizzato dalla funzione «</a:t>
            </a:r>
            <a:r>
              <a:rPr lang="it-IT" dirty="0" err="1">
                <a:latin typeface="Arial" panose="020B0604020202020204" pitchFamily="34" charset="0"/>
                <a:cs typeface="Arial" panose="020B0604020202020204" pitchFamily="34" charset="0"/>
              </a:rPr>
              <a:t>scanf</a:t>
            </a:r>
            <a:r>
              <a:rPr lang="it-IT" dirty="0">
                <a:latin typeface="Arial" panose="020B0604020202020204" pitchFamily="34" charset="0"/>
                <a:cs typeface="Arial" panose="020B0604020202020204" pitchFamily="34" charset="0"/>
              </a:rPr>
              <a:t>()» per salvare il comando, oltre ad essere gestito nel processo client per entrare nella giusta sotto-funzione, viene inviato tramite la funzione «</a:t>
            </a:r>
            <a:r>
              <a:rPr lang="it-IT" dirty="0" err="1">
                <a:latin typeface="Arial" panose="020B0604020202020204" pitchFamily="34" charset="0"/>
                <a:cs typeface="Arial" panose="020B0604020202020204" pitchFamily="34" charset="0"/>
              </a:rPr>
              <a:t>sendto</a:t>
            </a:r>
            <a:r>
              <a:rPr lang="it-IT" dirty="0">
                <a:latin typeface="Arial" panose="020B0604020202020204" pitchFamily="34" charset="0"/>
                <a:cs typeface="Arial" panose="020B0604020202020204" pitchFamily="34" charset="0"/>
              </a:rPr>
              <a:t>()» al processo server affinché possa anch’esso essere indirizzato nella sotto-funzione giusta.</a:t>
            </a:r>
          </a:p>
        </p:txBody>
      </p:sp>
      <p:sp>
        <p:nvSpPr>
          <p:cNvPr id="5" name="Segnaposto data 4">
            <a:extLst>
              <a:ext uri="{FF2B5EF4-FFF2-40B4-BE49-F238E27FC236}">
                <a16:creationId xmlns:a16="http://schemas.microsoft.com/office/drawing/2014/main" id="{C317E66A-AA0C-4A88-A2D8-638F83252159}"/>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7D30026D-D4FF-4B64-A9C2-4A0A9BD399FC}"/>
              </a:ext>
            </a:extLst>
          </p:cNvPr>
          <p:cNvSpPr>
            <a:spLocks noGrp="1"/>
          </p:cNvSpPr>
          <p:nvPr>
            <p:ph type="sldNum" sz="quarter" idx="16"/>
          </p:nvPr>
        </p:nvSpPr>
        <p:spPr/>
        <p:txBody>
          <a:bodyPr/>
          <a:lstStyle/>
          <a:p>
            <a:pPr rtl="0"/>
            <a:fld id="{294A09A9-5501-47C1-A89A-A340965A2BE2}" type="slidenum">
              <a:rPr lang="it-IT" noProof="0" smtClean="0"/>
              <a:pPr rtl="0"/>
              <a:t>17</a:t>
            </a:fld>
            <a:endParaRPr lang="it-IT" noProof="0" dirty="0"/>
          </a:p>
        </p:txBody>
      </p:sp>
      <p:pic>
        <p:nvPicPr>
          <p:cNvPr id="12" name="Immagine 11" descr="Immagine che contiene testo&#10;&#10;Descrizione generata automaticamente">
            <a:extLst>
              <a:ext uri="{FF2B5EF4-FFF2-40B4-BE49-F238E27FC236}">
                <a16:creationId xmlns:a16="http://schemas.microsoft.com/office/drawing/2014/main" id="{EAB143FE-DB8C-4F2E-BFCD-AFA00C1F997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016400"/>
            <a:ext cx="5671930" cy="4315819"/>
          </a:xfrm>
          <a:prstGeom prst="rect">
            <a:avLst/>
          </a:prstGeom>
        </p:spPr>
      </p:pic>
    </p:spTree>
    <p:extLst>
      <p:ext uri="{BB962C8B-B14F-4D97-AF65-F5344CB8AC3E}">
        <p14:creationId xmlns:p14="http://schemas.microsoft.com/office/powerpoint/2010/main" val="23595269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B19E2AEA-1B32-42CD-9CBA-D42E1E58A9BE}"/>
              </a:ext>
            </a:extLst>
          </p:cNvPr>
          <p:cNvSpPr>
            <a:spLocks noGrp="1"/>
          </p:cNvSpPr>
          <p:nvPr>
            <p:ph type="title"/>
          </p:nvPr>
        </p:nvSpPr>
        <p:spPr/>
        <p:txBody>
          <a:bodyPr>
            <a:normAutofit/>
          </a:bodyPr>
          <a:lstStyle/>
          <a:p>
            <a:r>
              <a:rPr lang="it-IT" dirty="0"/>
              <a:t>Comando LIST</a:t>
            </a:r>
          </a:p>
        </p:txBody>
      </p:sp>
      <p:sp>
        <p:nvSpPr>
          <p:cNvPr id="4" name="Segnaposto testo 3">
            <a:extLst>
              <a:ext uri="{FF2B5EF4-FFF2-40B4-BE49-F238E27FC236}">
                <a16:creationId xmlns:a16="http://schemas.microsoft.com/office/drawing/2014/main" id="{A5DBF147-07E5-4928-B0F9-5E58BBDA7748}"/>
              </a:ext>
            </a:extLst>
          </p:cNvPr>
          <p:cNvSpPr>
            <a:spLocks noGrp="1"/>
          </p:cNvSpPr>
          <p:nvPr>
            <p:ph type="body" sz="quarter" idx="11"/>
          </p:nvPr>
        </p:nvSpPr>
        <p:spPr>
          <a:xfrm>
            <a:off x="964023" y="2138083"/>
            <a:ext cx="10605125" cy="2795232"/>
          </a:xfrm>
        </p:spPr>
        <p:txBody>
          <a:bodyPr/>
          <a:lstStyle/>
          <a:p>
            <a:r>
              <a:rPr lang="it-IT" dirty="0">
                <a:latin typeface="Arial" panose="020B0604020202020204" pitchFamily="34" charset="0"/>
                <a:cs typeface="Arial" panose="020B0604020202020204" pitchFamily="34" charset="0"/>
              </a:rPr>
              <a:t>Una volta inserito nel buffer apposito la stringa ‘list’, questa oltre ad essere gestita dal processo client, viene anche inviata tramite la funzione «</a:t>
            </a:r>
            <a:r>
              <a:rPr lang="it-IT" dirty="0" err="1">
                <a:latin typeface="Arial" panose="020B0604020202020204" pitchFamily="34" charset="0"/>
                <a:cs typeface="Arial" panose="020B0604020202020204" pitchFamily="34" charset="0"/>
              </a:rPr>
              <a:t>sendto</a:t>
            </a:r>
            <a:r>
              <a:rPr lang="it-IT" dirty="0">
                <a:latin typeface="Arial" panose="020B0604020202020204" pitchFamily="34" charset="0"/>
                <a:cs typeface="Arial" panose="020B0604020202020204" pitchFamily="34" charset="0"/>
              </a:rPr>
              <a:t>()» al server, per far sapere al processo server figlio il comando scelto dall’utente.</a:t>
            </a:r>
          </a:p>
          <a:p>
            <a:r>
              <a:rPr lang="it-IT" dirty="0">
                <a:latin typeface="Arial" panose="020B0604020202020204" pitchFamily="34" charset="0"/>
                <a:cs typeface="Arial" panose="020B0604020202020204" pitchFamily="34" charset="0"/>
              </a:rPr>
              <a:t>Il server allora apre la cartella «server UDP» in cui sono contenuti tutti i file e per ognuno salva il nome in un buffer, che poi invia al client che ne ha fatto richiesta.</a:t>
            </a:r>
          </a:p>
          <a:p>
            <a:r>
              <a:rPr lang="it-IT" dirty="0">
                <a:latin typeface="Arial" panose="020B0604020202020204" pitchFamily="34" charset="0"/>
                <a:cs typeface="Arial" panose="020B0604020202020204" pitchFamily="34" charset="0"/>
              </a:rPr>
              <a:t>Il client, una volta ricevuta la risposta e controllato la non presenza di possibili errori nel buffer ricevuto e/o se questo fosse vuoto (cioè non c’è nessun file nel server), stampa a schermo la lista dei file del server.</a:t>
            </a:r>
          </a:p>
        </p:txBody>
      </p:sp>
      <p:sp>
        <p:nvSpPr>
          <p:cNvPr id="5" name="Segnaposto data 4">
            <a:extLst>
              <a:ext uri="{FF2B5EF4-FFF2-40B4-BE49-F238E27FC236}">
                <a16:creationId xmlns:a16="http://schemas.microsoft.com/office/drawing/2014/main" id="{D4EE824E-4C47-457E-A85F-C605A81E2E8C}"/>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2EF1C152-0966-47A2-B426-4E8E3946C4DE}"/>
              </a:ext>
            </a:extLst>
          </p:cNvPr>
          <p:cNvSpPr>
            <a:spLocks noGrp="1"/>
          </p:cNvSpPr>
          <p:nvPr>
            <p:ph type="sldNum" sz="quarter" idx="16"/>
          </p:nvPr>
        </p:nvSpPr>
        <p:spPr/>
        <p:txBody>
          <a:bodyPr/>
          <a:lstStyle/>
          <a:p>
            <a:pPr rtl="0"/>
            <a:fld id="{294A09A9-5501-47C1-A89A-A340965A2BE2}" type="slidenum">
              <a:rPr lang="it-IT" noProof="0" smtClean="0"/>
              <a:pPr rtl="0"/>
              <a:t>18</a:t>
            </a:fld>
            <a:endParaRPr lang="it-IT" noProof="0" dirty="0"/>
          </a:p>
        </p:txBody>
      </p:sp>
      <p:sp>
        <p:nvSpPr>
          <p:cNvPr id="14" name="CasellaDiTesto 13">
            <a:extLst>
              <a:ext uri="{FF2B5EF4-FFF2-40B4-BE49-F238E27FC236}">
                <a16:creationId xmlns:a16="http://schemas.microsoft.com/office/drawing/2014/main" id="{68A16301-C980-4033-8469-50D8AD70CC4D}"/>
              </a:ext>
            </a:extLst>
          </p:cNvPr>
          <p:cNvSpPr txBox="1"/>
          <p:nvPr/>
        </p:nvSpPr>
        <p:spPr>
          <a:xfrm>
            <a:off x="1855111" y="6488668"/>
            <a:ext cx="2463248" cy="369332"/>
          </a:xfrm>
          <a:prstGeom prst="rect">
            <a:avLst/>
          </a:prstGeom>
          <a:noFill/>
        </p:spPr>
        <p:txBody>
          <a:bodyPr wrap="square" rtlCol="0">
            <a:spAutoFit/>
          </a:bodyPr>
          <a:lstStyle/>
          <a:p>
            <a:r>
              <a:rPr lang="it-IT" dirty="0">
                <a:solidFill>
                  <a:schemeClr val="bg1"/>
                </a:solidFill>
              </a:rPr>
              <a:t>Comando list - client</a:t>
            </a:r>
          </a:p>
        </p:txBody>
      </p:sp>
      <p:sp>
        <p:nvSpPr>
          <p:cNvPr id="16" name="CasellaDiTesto 15">
            <a:extLst>
              <a:ext uri="{FF2B5EF4-FFF2-40B4-BE49-F238E27FC236}">
                <a16:creationId xmlns:a16="http://schemas.microsoft.com/office/drawing/2014/main" id="{8CFE9ECD-7DA8-44CA-929C-A732F0685DC1}"/>
              </a:ext>
            </a:extLst>
          </p:cNvPr>
          <p:cNvSpPr txBox="1"/>
          <p:nvPr/>
        </p:nvSpPr>
        <p:spPr>
          <a:xfrm>
            <a:off x="7626626" y="6488668"/>
            <a:ext cx="3034748" cy="369332"/>
          </a:xfrm>
          <a:prstGeom prst="rect">
            <a:avLst/>
          </a:prstGeom>
          <a:noFill/>
        </p:spPr>
        <p:txBody>
          <a:bodyPr wrap="square" rtlCol="0">
            <a:spAutoFit/>
          </a:bodyPr>
          <a:lstStyle/>
          <a:p>
            <a:r>
              <a:rPr lang="it-IT" dirty="0">
                <a:solidFill>
                  <a:schemeClr val="bg1"/>
                </a:solidFill>
              </a:rPr>
              <a:t>Comando list - server</a:t>
            </a:r>
          </a:p>
        </p:txBody>
      </p:sp>
    </p:spTree>
    <p:extLst>
      <p:ext uri="{BB962C8B-B14F-4D97-AF65-F5344CB8AC3E}">
        <p14:creationId xmlns:p14="http://schemas.microsoft.com/office/powerpoint/2010/main" val="13797230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28F6510-F63C-4B53-B876-A0FE36FE7F65}"/>
              </a:ext>
            </a:extLst>
          </p:cNvPr>
          <p:cNvSpPr>
            <a:spLocks noGrp="1"/>
          </p:cNvSpPr>
          <p:nvPr>
            <p:ph type="title"/>
          </p:nvPr>
        </p:nvSpPr>
        <p:spPr>
          <a:xfrm>
            <a:off x="964023" y="879063"/>
            <a:ext cx="9120881" cy="610863"/>
          </a:xfrm>
        </p:spPr>
        <p:txBody>
          <a:bodyPr>
            <a:normAutofit fontScale="90000"/>
          </a:bodyPr>
          <a:lstStyle/>
          <a:p>
            <a:r>
              <a:rPr lang="it-IT" dirty="0"/>
              <a:t>Comando LIST nel client e nel server</a:t>
            </a:r>
          </a:p>
        </p:txBody>
      </p:sp>
      <p:sp>
        <p:nvSpPr>
          <p:cNvPr id="3" name="Segnaposto testo 2">
            <a:extLst>
              <a:ext uri="{FF2B5EF4-FFF2-40B4-BE49-F238E27FC236}">
                <a16:creationId xmlns:a16="http://schemas.microsoft.com/office/drawing/2014/main" id="{42D00ED9-8323-4069-88C0-91F35C6FED56}"/>
              </a:ext>
            </a:extLst>
          </p:cNvPr>
          <p:cNvSpPr>
            <a:spLocks noGrp="1"/>
          </p:cNvSpPr>
          <p:nvPr>
            <p:ph type="body" idx="1"/>
          </p:nvPr>
        </p:nvSpPr>
        <p:spPr>
          <a:xfrm>
            <a:off x="964023" y="1538212"/>
            <a:ext cx="4827178" cy="404216"/>
          </a:xfrm>
        </p:spPr>
        <p:txBody>
          <a:bodyPr/>
          <a:lstStyle/>
          <a:p>
            <a:r>
              <a:rPr lang="it-IT" dirty="0"/>
              <a:t>Comando LIST nel client</a:t>
            </a:r>
          </a:p>
        </p:txBody>
      </p:sp>
      <p:sp>
        <p:nvSpPr>
          <p:cNvPr id="4" name="Segnaposto testo 3">
            <a:extLst>
              <a:ext uri="{FF2B5EF4-FFF2-40B4-BE49-F238E27FC236}">
                <a16:creationId xmlns:a16="http://schemas.microsoft.com/office/drawing/2014/main" id="{8CBE0882-52AE-417B-8C5A-BB329612D548}"/>
              </a:ext>
            </a:extLst>
          </p:cNvPr>
          <p:cNvSpPr>
            <a:spLocks noGrp="1"/>
          </p:cNvSpPr>
          <p:nvPr>
            <p:ph type="body" idx="10"/>
          </p:nvPr>
        </p:nvSpPr>
        <p:spPr>
          <a:xfrm>
            <a:off x="6354112" y="1538212"/>
            <a:ext cx="4764829" cy="404216"/>
          </a:xfrm>
        </p:spPr>
        <p:txBody>
          <a:bodyPr/>
          <a:lstStyle/>
          <a:p>
            <a:r>
              <a:rPr lang="it-IT" dirty="0"/>
              <a:t>Comando LIST nel server</a:t>
            </a:r>
          </a:p>
        </p:txBody>
      </p:sp>
      <p:sp>
        <p:nvSpPr>
          <p:cNvPr id="7" name="Segnaposto data 6">
            <a:extLst>
              <a:ext uri="{FF2B5EF4-FFF2-40B4-BE49-F238E27FC236}">
                <a16:creationId xmlns:a16="http://schemas.microsoft.com/office/drawing/2014/main" id="{DF4C08E8-93EC-4296-8DF6-8BC0016AE3FC}"/>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8" name="Segnaposto numero diapositiva 7">
            <a:extLst>
              <a:ext uri="{FF2B5EF4-FFF2-40B4-BE49-F238E27FC236}">
                <a16:creationId xmlns:a16="http://schemas.microsoft.com/office/drawing/2014/main" id="{5B6DF07B-D6B8-45F9-9FA2-7E2B404114E8}"/>
              </a:ext>
            </a:extLst>
          </p:cNvPr>
          <p:cNvSpPr>
            <a:spLocks noGrp="1"/>
          </p:cNvSpPr>
          <p:nvPr>
            <p:ph type="sldNum" sz="quarter" idx="16"/>
          </p:nvPr>
        </p:nvSpPr>
        <p:spPr/>
        <p:txBody>
          <a:bodyPr/>
          <a:lstStyle/>
          <a:p>
            <a:pPr rtl="0"/>
            <a:fld id="{294A09A9-5501-47C1-A89A-A340965A2BE2}" type="slidenum">
              <a:rPr lang="it-IT" noProof="0" smtClean="0"/>
              <a:pPr rtl="0"/>
              <a:t>19</a:t>
            </a:fld>
            <a:endParaRPr lang="it-IT" noProof="0" dirty="0"/>
          </a:p>
        </p:txBody>
      </p:sp>
      <p:pic>
        <p:nvPicPr>
          <p:cNvPr id="9" name="Immagine 8" descr="Immagine che contiene testo&#10;&#10;Descrizione generata automaticamente">
            <a:extLst>
              <a:ext uri="{FF2B5EF4-FFF2-40B4-BE49-F238E27FC236}">
                <a16:creationId xmlns:a16="http://schemas.microsoft.com/office/drawing/2014/main" id="{26A8FE2E-D7E1-4705-A06C-DEDCDD0CD8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61565"/>
            <a:ext cx="5910470" cy="4570655"/>
          </a:xfrm>
          <a:prstGeom prst="rect">
            <a:avLst/>
          </a:prstGeom>
        </p:spPr>
      </p:pic>
      <p:pic>
        <p:nvPicPr>
          <p:cNvPr id="10" name="Immagine 9" descr="Immagine che contiene testo&#10;&#10;Descrizione generata automaticamente">
            <a:extLst>
              <a:ext uri="{FF2B5EF4-FFF2-40B4-BE49-F238E27FC236}">
                <a16:creationId xmlns:a16="http://schemas.microsoft.com/office/drawing/2014/main" id="{B09CD080-D642-403B-AFB3-B77934A32D1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761565"/>
            <a:ext cx="6096000" cy="4570655"/>
          </a:xfrm>
          <a:prstGeom prst="rect">
            <a:avLst/>
          </a:prstGeom>
        </p:spPr>
      </p:pic>
    </p:spTree>
    <p:extLst>
      <p:ext uri="{BB962C8B-B14F-4D97-AF65-F5344CB8AC3E}">
        <p14:creationId xmlns:p14="http://schemas.microsoft.com/office/powerpoint/2010/main" val="6216846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DD54756-A790-C845-A85F-35391529E591}"/>
              </a:ext>
            </a:extLst>
          </p:cNvPr>
          <p:cNvSpPr>
            <a:spLocks noGrp="1"/>
          </p:cNvSpPr>
          <p:nvPr>
            <p:ph type="title"/>
          </p:nvPr>
        </p:nvSpPr>
        <p:spPr>
          <a:xfrm>
            <a:off x="964023" y="879063"/>
            <a:ext cx="4941477" cy="610863"/>
          </a:xfrm>
        </p:spPr>
        <p:txBody>
          <a:bodyPr rtlCol="0"/>
          <a:lstStyle/>
          <a:p>
            <a:pPr rtl="0"/>
            <a:r>
              <a:rPr lang="it-IT" dirty="0"/>
              <a:t>Indice (1/3)</a:t>
            </a:r>
          </a:p>
        </p:txBody>
      </p:sp>
      <p:sp>
        <p:nvSpPr>
          <p:cNvPr id="4" name="Segnaposto testo 3">
            <a:extLst>
              <a:ext uri="{FF2B5EF4-FFF2-40B4-BE49-F238E27FC236}">
                <a16:creationId xmlns:a16="http://schemas.microsoft.com/office/drawing/2014/main" id="{C7EC6698-132B-1143-A2A9-00A97D9572D8}"/>
              </a:ext>
            </a:extLst>
          </p:cNvPr>
          <p:cNvSpPr>
            <a:spLocks noGrp="1"/>
          </p:cNvSpPr>
          <p:nvPr>
            <p:ph type="body" sz="quarter" idx="14"/>
          </p:nvPr>
        </p:nvSpPr>
        <p:spPr>
          <a:xfrm>
            <a:off x="952500" y="2209800"/>
            <a:ext cx="2133600" cy="542178"/>
          </a:xfrm>
        </p:spPr>
        <p:txBody>
          <a:bodyPr rtlCol="0"/>
          <a:lstStyle/>
          <a:p>
            <a:pPr rtl="0"/>
            <a:r>
              <a:rPr lang="it-IT" dirty="0"/>
              <a:t>01. Specifica progettuale</a:t>
            </a:r>
          </a:p>
        </p:txBody>
      </p:sp>
      <p:sp>
        <p:nvSpPr>
          <p:cNvPr id="6" name="Segnaposto testo 5">
            <a:extLst>
              <a:ext uri="{FF2B5EF4-FFF2-40B4-BE49-F238E27FC236}">
                <a16:creationId xmlns:a16="http://schemas.microsoft.com/office/drawing/2014/main" id="{C0015C52-08ED-464E-B7E8-24892D9C1319}"/>
              </a:ext>
            </a:extLst>
          </p:cNvPr>
          <p:cNvSpPr>
            <a:spLocks noGrp="1"/>
          </p:cNvSpPr>
          <p:nvPr>
            <p:ph type="body" sz="quarter" idx="16"/>
          </p:nvPr>
        </p:nvSpPr>
        <p:spPr>
          <a:xfrm>
            <a:off x="3663042" y="2209800"/>
            <a:ext cx="2128157" cy="542178"/>
          </a:xfrm>
        </p:spPr>
        <p:txBody>
          <a:bodyPr rtlCol="0"/>
          <a:lstStyle/>
          <a:p>
            <a:pPr rtl="0"/>
            <a:r>
              <a:rPr lang="it-IT" dirty="0"/>
              <a:t>02. Connessione</a:t>
            </a:r>
          </a:p>
        </p:txBody>
      </p:sp>
      <p:sp>
        <p:nvSpPr>
          <p:cNvPr id="8" name="Segnaposto testo 7">
            <a:extLst>
              <a:ext uri="{FF2B5EF4-FFF2-40B4-BE49-F238E27FC236}">
                <a16:creationId xmlns:a16="http://schemas.microsoft.com/office/drawing/2014/main" id="{B32B0C1D-C221-7C47-B7D6-77E7BDB41749}"/>
              </a:ext>
            </a:extLst>
          </p:cNvPr>
          <p:cNvSpPr>
            <a:spLocks noGrp="1"/>
          </p:cNvSpPr>
          <p:nvPr>
            <p:ph type="body" sz="quarter" idx="20"/>
          </p:nvPr>
        </p:nvSpPr>
        <p:spPr>
          <a:xfrm>
            <a:off x="952500" y="4522803"/>
            <a:ext cx="2133600" cy="369332"/>
          </a:xfrm>
        </p:spPr>
        <p:txBody>
          <a:bodyPr rtlCol="0"/>
          <a:lstStyle/>
          <a:p>
            <a:pPr rtl="0"/>
            <a:r>
              <a:rPr lang="it-IT" dirty="0"/>
              <a:t>03. Perdita di pacchetti</a:t>
            </a:r>
          </a:p>
        </p:txBody>
      </p:sp>
      <p:sp>
        <p:nvSpPr>
          <p:cNvPr id="10" name="Segnaposto testo 9">
            <a:extLst>
              <a:ext uri="{FF2B5EF4-FFF2-40B4-BE49-F238E27FC236}">
                <a16:creationId xmlns:a16="http://schemas.microsoft.com/office/drawing/2014/main" id="{69BD3932-D1D0-1045-BD96-8B26F11B8515}"/>
              </a:ext>
            </a:extLst>
          </p:cNvPr>
          <p:cNvSpPr>
            <a:spLocks noGrp="1"/>
          </p:cNvSpPr>
          <p:nvPr>
            <p:ph type="body" sz="quarter" idx="22"/>
          </p:nvPr>
        </p:nvSpPr>
        <p:spPr>
          <a:xfrm>
            <a:off x="3663042" y="4522803"/>
            <a:ext cx="2128157" cy="369332"/>
          </a:xfrm>
        </p:spPr>
        <p:txBody>
          <a:bodyPr rtlCol="0"/>
          <a:lstStyle/>
          <a:p>
            <a:pPr rtl="0"/>
            <a:r>
              <a:rPr lang="it-IT" dirty="0"/>
              <a:t>04. Timeout statico, timeout adattivo, ritrasmissione rapida</a:t>
            </a:r>
          </a:p>
        </p:txBody>
      </p:sp>
      <p:sp>
        <p:nvSpPr>
          <p:cNvPr id="12" name="Segnaposto testo 11">
            <a:extLst>
              <a:ext uri="{FF2B5EF4-FFF2-40B4-BE49-F238E27FC236}">
                <a16:creationId xmlns:a16="http://schemas.microsoft.com/office/drawing/2014/main" id="{B115086E-2AC3-4F4D-8F85-104CFA64FECF}"/>
              </a:ext>
            </a:extLst>
          </p:cNvPr>
          <p:cNvSpPr>
            <a:spLocks noGrp="1"/>
          </p:cNvSpPr>
          <p:nvPr>
            <p:ph type="body" sz="quarter" idx="24"/>
          </p:nvPr>
        </p:nvSpPr>
        <p:spPr>
          <a:xfrm>
            <a:off x="6367054" y="4522803"/>
            <a:ext cx="2129245" cy="542178"/>
          </a:xfrm>
        </p:spPr>
        <p:txBody>
          <a:bodyPr rtlCol="0"/>
          <a:lstStyle/>
          <a:p>
            <a:pPr rtl="0"/>
            <a:r>
              <a:rPr lang="it-IT" dirty="0"/>
              <a:t>05. Protocollo GBN nel mittente e nel ricevente</a:t>
            </a:r>
          </a:p>
        </p:txBody>
      </p:sp>
      <p:sp>
        <p:nvSpPr>
          <p:cNvPr id="15" name="Segnaposto numero diapositiva 14">
            <a:extLst>
              <a:ext uri="{FF2B5EF4-FFF2-40B4-BE49-F238E27FC236}">
                <a16:creationId xmlns:a16="http://schemas.microsoft.com/office/drawing/2014/main" id="{329469AE-B59A-AA41-9085-106D011808F5}"/>
              </a:ext>
            </a:extLst>
          </p:cNvPr>
          <p:cNvSpPr>
            <a:spLocks noGrp="1"/>
          </p:cNvSpPr>
          <p:nvPr>
            <p:ph type="sldNum" sz="quarter" idx="27"/>
          </p:nvPr>
        </p:nvSpPr>
        <p:spPr>
          <a:xfrm>
            <a:off x="971550" y="6332220"/>
            <a:ext cx="523240" cy="247651"/>
          </a:xfrm>
        </p:spPr>
        <p:txBody>
          <a:bodyPr rtlCol="0"/>
          <a:lstStyle/>
          <a:p>
            <a:pPr rtl="0"/>
            <a:fld id="{294A09A9-5501-47C1-A89A-A340965A2BE2}" type="slidenum">
              <a:rPr lang="it-IT" smtClean="0"/>
              <a:pPr/>
              <a:t>2</a:t>
            </a:fld>
            <a:endParaRPr lang="it-IT"/>
          </a:p>
        </p:txBody>
      </p:sp>
      <p:sp>
        <p:nvSpPr>
          <p:cNvPr id="13" name="Segnaposto data 12">
            <a:extLst>
              <a:ext uri="{FF2B5EF4-FFF2-40B4-BE49-F238E27FC236}">
                <a16:creationId xmlns:a16="http://schemas.microsoft.com/office/drawing/2014/main" id="{2D9626DF-C81E-004B-9A70-7EF103792475}"/>
              </a:ext>
            </a:extLst>
          </p:cNvPr>
          <p:cNvSpPr>
            <a:spLocks noGrp="1"/>
          </p:cNvSpPr>
          <p:nvPr>
            <p:ph type="dt" sz="half" idx="25"/>
          </p:nvPr>
        </p:nvSpPr>
        <p:spPr>
          <a:xfrm>
            <a:off x="2992120" y="6332220"/>
            <a:ext cx="1313180" cy="247651"/>
          </a:xfrm>
        </p:spPr>
        <p:txBody>
          <a:bodyPr rtlCol="0"/>
          <a:lstStyle/>
          <a:p>
            <a:pPr rtl="0"/>
            <a:r>
              <a:rPr lang="it-IT"/>
              <a:t>06/09/2021</a:t>
            </a:r>
          </a:p>
        </p:txBody>
      </p:sp>
    </p:spTree>
    <p:extLst>
      <p:ext uri="{BB962C8B-B14F-4D97-AF65-F5344CB8AC3E}">
        <p14:creationId xmlns:p14="http://schemas.microsoft.com/office/powerpoint/2010/main" val="2898609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E0065DA2-3E00-4F1C-BD03-ACA99A42EB98}"/>
              </a:ext>
            </a:extLst>
          </p:cNvPr>
          <p:cNvSpPr>
            <a:spLocks noGrp="1"/>
          </p:cNvSpPr>
          <p:nvPr>
            <p:ph type="title"/>
          </p:nvPr>
        </p:nvSpPr>
        <p:spPr/>
        <p:txBody>
          <a:bodyPr/>
          <a:lstStyle/>
          <a:p>
            <a:r>
              <a:rPr lang="it-IT" dirty="0"/>
              <a:t>Comando GET</a:t>
            </a:r>
          </a:p>
        </p:txBody>
      </p:sp>
      <p:sp>
        <p:nvSpPr>
          <p:cNvPr id="4" name="Segnaposto testo 3">
            <a:extLst>
              <a:ext uri="{FF2B5EF4-FFF2-40B4-BE49-F238E27FC236}">
                <a16:creationId xmlns:a16="http://schemas.microsoft.com/office/drawing/2014/main" id="{FDFCFA02-D64C-4A41-B328-D0E6AA145567}"/>
              </a:ext>
            </a:extLst>
          </p:cNvPr>
          <p:cNvSpPr>
            <a:spLocks noGrp="1"/>
          </p:cNvSpPr>
          <p:nvPr>
            <p:ph type="body" sz="quarter" idx="11"/>
          </p:nvPr>
        </p:nvSpPr>
        <p:spPr>
          <a:xfrm>
            <a:off x="964023" y="2031384"/>
            <a:ext cx="10870168" cy="4300836"/>
          </a:xfrm>
        </p:spPr>
        <p:txBody>
          <a:bodyPr/>
          <a:lstStyle/>
          <a:p>
            <a:r>
              <a:rPr lang="it-IT" dirty="0">
                <a:latin typeface="Arial" panose="020B0604020202020204" pitchFamily="34" charset="0"/>
                <a:cs typeface="Arial" panose="020B0604020202020204" pitchFamily="34" charset="0"/>
              </a:rPr>
              <a:t>Il comando GET permette di scaricare un file richiesto dal client, se e solo se questo è presente nel server. Il client una volta scelto il comando, invia al server il buffer contenente tale comando per informarlo della scelta fatta. Successivamente al client viene chiesto di inserire il nome del file da voler scaricare (anche questa informazione inviata al processo server) e con quale tipologia di timeout (statico o adattivo) gestire il trasferimento.</a:t>
            </a:r>
          </a:p>
          <a:p>
            <a:r>
              <a:rPr lang="it-IT" dirty="0">
                <a:latin typeface="Arial" panose="020B0604020202020204" pitchFamily="34" charset="0"/>
                <a:cs typeface="Arial" panose="020B0604020202020204" pitchFamily="34" charset="0"/>
              </a:rPr>
              <a:t>Se l’utente inserisce il nome di un file non presente nel server allora viene stampato a schermo un messaggio di errore e si ritorna alla scelta del comando, altrimenti avviene il download del file richiesto.</a:t>
            </a:r>
          </a:p>
          <a:p>
            <a:r>
              <a:rPr lang="it-IT" dirty="0">
                <a:latin typeface="Arial" panose="020B0604020202020204" pitchFamily="34" charset="0"/>
                <a:cs typeface="Arial" panose="020B0604020202020204" pitchFamily="34" charset="0"/>
              </a:rPr>
              <a:t>Il processo server, una volta ricevuto il buffer contenente la stringa che specifica il comando ‘GET’, il nome del file e la tipologia di timeout da utilizzare, controlla se il file richiesto è effettivamente presente nel server e in caso affermativo si passa alla fase di invio e ricezione di MESSAGGI/NUMERI DI SEQUENZA/ACK tra i due processi. IN caso negativo viene inviato al client un buffer vuoto per far capire a quest’ultimo che il file non è presente nel server.</a:t>
            </a:r>
          </a:p>
          <a:p>
            <a:r>
              <a:rPr lang="it-IT" dirty="0">
                <a:latin typeface="Arial" panose="020B0604020202020204" pitchFamily="34" charset="0"/>
                <a:cs typeface="Arial" panose="020B0604020202020204" pitchFamily="34" charset="0"/>
              </a:rPr>
              <a:t>Per la gestione del trasferimento di file vengono usate le funzioni specifiche «</a:t>
            </a:r>
            <a:r>
              <a:rPr lang="it-IT" dirty="0" err="1">
                <a:latin typeface="Arial" panose="020B0604020202020204" pitchFamily="34" charset="0"/>
                <a:cs typeface="Arial" panose="020B0604020202020204" pitchFamily="34" charset="0"/>
              </a:rPr>
              <a:t>invio_GBN</a:t>
            </a:r>
            <a:r>
              <a:rPr lang="it-IT" dirty="0">
                <a:latin typeface="Arial" panose="020B0604020202020204" pitchFamily="34" charset="0"/>
                <a:cs typeface="Arial" panose="020B0604020202020204" pitchFamily="34" charset="0"/>
              </a:rPr>
              <a:t>()» e «</a:t>
            </a:r>
            <a:r>
              <a:rPr lang="it-IT" dirty="0" err="1">
                <a:latin typeface="Arial" panose="020B0604020202020204" pitchFamily="34" charset="0"/>
                <a:cs typeface="Arial" panose="020B0604020202020204" pitchFamily="34" charset="0"/>
              </a:rPr>
              <a:t>ricezione_GBN</a:t>
            </a:r>
            <a:r>
              <a:rPr lang="it-IT" dirty="0">
                <a:latin typeface="Arial" panose="020B0604020202020204" pitchFamily="34" charset="0"/>
                <a:cs typeface="Arial" panose="020B0604020202020204" pitchFamily="34" charset="0"/>
              </a:rPr>
              <a:t>()».</a:t>
            </a:r>
          </a:p>
          <a:p>
            <a:r>
              <a:rPr lang="it-IT" dirty="0">
                <a:latin typeface="Arial" panose="020B0604020202020204" pitchFamily="34" charset="0"/>
                <a:cs typeface="Arial" panose="020B0604020202020204" pitchFamily="34" charset="0"/>
              </a:rPr>
              <a:t>Queste entrano in un ciclo </a:t>
            </a:r>
            <a:r>
              <a:rPr lang="it-IT" dirty="0" err="1">
                <a:latin typeface="Arial" panose="020B0604020202020204" pitchFamily="34" charset="0"/>
                <a:cs typeface="Arial" panose="020B0604020202020204" pitchFamily="34" charset="0"/>
              </a:rPr>
              <a:t>While</a:t>
            </a:r>
            <a:r>
              <a:rPr lang="it-IT" dirty="0">
                <a:latin typeface="Arial" panose="020B0604020202020204" pitchFamily="34" charset="0"/>
                <a:cs typeface="Arial" panose="020B0604020202020204" pitchFamily="34" charset="0"/>
              </a:rPr>
              <a:t>(1) e vi rimangono fino a quando il trasferimento di file non è completamente concluso con successo.</a:t>
            </a:r>
          </a:p>
          <a:p>
            <a:endParaRPr lang="it-IT" dirty="0">
              <a:latin typeface="Arial" panose="020B0604020202020204" pitchFamily="34" charset="0"/>
              <a:cs typeface="Arial" panose="020B0604020202020204" pitchFamily="34" charset="0"/>
            </a:endParaRPr>
          </a:p>
          <a:p>
            <a:endParaRPr lang="it-IT" dirty="0">
              <a:latin typeface="Arial" panose="020B0604020202020204" pitchFamily="34" charset="0"/>
              <a:cs typeface="Arial" panose="020B0604020202020204" pitchFamily="34" charset="0"/>
            </a:endParaRPr>
          </a:p>
        </p:txBody>
      </p:sp>
      <p:sp>
        <p:nvSpPr>
          <p:cNvPr id="5" name="Segnaposto data 4">
            <a:extLst>
              <a:ext uri="{FF2B5EF4-FFF2-40B4-BE49-F238E27FC236}">
                <a16:creationId xmlns:a16="http://schemas.microsoft.com/office/drawing/2014/main" id="{C477E253-B057-4672-8D69-0F4D878BF3EB}"/>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896B9238-0B1D-4D63-8B0D-994C81186E0F}"/>
              </a:ext>
            </a:extLst>
          </p:cNvPr>
          <p:cNvSpPr>
            <a:spLocks noGrp="1"/>
          </p:cNvSpPr>
          <p:nvPr>
            <p:ph type="sldNum" sz="quarter" idx="16"/>
          </p:nvPr>
        </p:nvSpPr>
        <p:spPr/>
        <p:txBody>
          <a:bodyPr/>
          <a:lstStyle/>
          <a:p>
            <a:pPr rtl="0"/>
            <a:fld id="{294A09A9-5501-47C1-A89A-A340965A2BE2}" type="slidenum">
              <a:rPr lang="it-IT" noProof="0" smtClean="0"/>
              <a:pPr rtl="0"/>
              <a:t>20</a:t>
            </a:fld>
            <a:endParaRPr lang="it-IT" noProof="0" dirty="0"/>
          </a:p>
        </p:txBody>
      </p:sp>
    </p:spTree>
    <p:extLst>
      <p:ext uri="{BB962C8B-B14F-4D97-AF65-F5344CB8AC3E}">
        <p14:creationId xmlns:p14="http://schemas.microsoft.com/office/powerpoint/2010/main" val="7859261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924CB8D-3D71-4058-9190-9F814D9F3772}"/>
              </a:ext>
            </a:extLst>
          </p:cNvPr>
          <p:cNvSpPr>
            <a:spLocks noGrp="1"/>
          </p:cNvSpPr>
          <p:nvPr>
            <p:ph type="title"/>
          </p:nvPr>
        </p:nvSpPr>
        <p:spPr>
          <a:xfrm>
            <a:off x="964023" y="879063"/>
            <a:ext cx="6192151" cy="610863"/>
          </a:xfrm>
        </p:spPr>
        <p:txBody>
          <a:bodyPr>
            <a:normAutofit/>
          </a:bodyPr>
          <a:lstStyle/>
          <a:p>
            <a:r>
              <a:rPr lang="it-IT" dirty="0"/>
              <a:t>Comando GET nel client</a:t>
            </a:r>
          </a:p>
        </p:txBody>
      </p:sp>
      <p:sp>
        <p:nvSpPr>
          <p:cNvPr id="7" name="Segnaposto data 6">
            <a:extLst>
              <a:ext uri="{FF2B5EF4-FFF2-40B4-BE49-F238E27FC236}">
                <a16:creationId xmlns:a16="http://schemas.microsoft.com/office/drawing/2014/main" id="{4D8F5C5E-00B9-4179-B24F-26CC9D29D613}"/>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8" name="Segnaposto numero diapositiva 7">
            <a:extLst>
              <a:ext uri="{FF2B5EF4-FFF2-40B4-BE49-F238E27FC236}">
                <a16:creationId xmlns:a16="http://schemas.microsoft.com/office/drawing/2014/main" id="{25948C2F-636C-4325-8115-99E150C3CDF4}"/>
              </a:ext>
            </a:extLst>
          </p:cNvPr>
          <p:cNvSpPr>
            <a:spLocks noGrp="1"/>
          </p:cNvSpPr>
          <p:nvPr>
            <p:ph type="sldNum" sz="quarter" idx="16"/>
          </p:nvPr>
        </p:nvSpPr>
        <p:spPr/>
        <p:txBody>
          <a:bodyPr/>
          <a:lstStyle/>
          <a:p>
            <a:pPr rtl="0"/>
            <a:fld id="{294A09A9-5501-47C1-A89A-A340965A2BE2}" type="slidenum">
              <a:rPr lang="it-IT" noProof="0" smtClean="0"/>
              <a:pPr rtl="0"/>
              <a:t>21</a:t>
            </a:fld>
            <a:endParaRPr lang="it-IT" noProof="0" dirty="0"/>
          </a:p>
        </p:txBody>
      </p:sp>
      <p:pic>
        <p:nvPicPr>
          <p:cNvPr id="12" name="Immagine 11" descr="Immagine che contiene testo&#10;&#10;Descrizione generata automaticamente">
            <a:extLst>
              <a:ext uri="{FF2B5EF4-FFF2-40B4-BE49-F238E27FC236}">
                <a16:creationId xmlns:a16="http://schemas.microsoft.com/office/drawing/2014/main" id="{124CBD13-4A3F-4545-9EBB-AB458287A1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62137"/>
            <a:ext cx="5911478" cy="4470083"/>
          </a:xfrm>
          <a:prstGeom prst="rect">
            <a:avLst/>
          </a:prstGeom>
        </p:spPr>
      </p:pic>
      <p:pic>
        <p:nvPicPr>
          <p:cNvPr id="14" name="Immagine 13" descr="Immagine che contiene testo&#10;&#10;Descrizione generata automaticamente">
            <a:extLst>
              <a:ext uri="{FF2B5EF4-FFF2-40B4-BE49-F238E27FC236}">
                <a16:creationId xmlns:a16="http://schemas.microsoft.com/office/drawing/2014/main" id="{CED4B54C-9106-4026-896D-01C06AF327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6000" y="1862136"/>
            <a:ext cx="6096000" cy="4470083"/>
          </a:xfrm>
          <a:prstGeom prst="rect">
            <a:avLst/>
          </a:prstGeom>
        </p:spPr>
      </p:pic>
    </p:spTree>
    <p:extLst>
      <p:ext uri="{BB962C8B-B14F-4D97-AF65-F5344CB8AC3E}">
        <p14:creationId xmlns:p14="http://schemas.microsoft.com/office/powerpoint/2010/main" val="13517541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B1DC7C2-0E15-4C9D-B154-CB4F41B078DD}"/>
              </a:ext>
            </a:extLst>
          </p:cNvPr>
          <p:cNvSpPr>
            <a:spLocks noGrp="1"/>
          </p:cNvSpPr>
          <p:nvPr>
            <p:ph type="title"/>
          </p:nvPr>
        </p:nvSpPr>
        <p:spPr>
          <a:xfrm>
            <a:off x="268431" y="278129"/>
            <a:ext cx="6140162" cy="610863"/>
          </a:xfrm>
        </p:spPr>
        <p:txBody>
          <a:bodyPr>
            <a:normAutofit fontScale="90000"/>
          </a:bodyPr>
          <a:lstStyle/>
          <a:p>
            <a:r>
              <a:rPr lang="it-IT" dirty="0"/>
              <a:t>Comando GET nel server</a:t>
            </a:r>
          </a:p>
        </p:txBody>
      </p:sp>
      <p:sp>
        <p:nvSpPr>
          <p:cNvPr id="7" name="Segnaposto data 6">
            <a:extLst>
              <a:ext uri="{FF2B5EF4-FFF2-40B4-BE49-F238E27FC236}">
                <a16:creationId xmlns:a16="http://schemas.microsoft.com/office/drawing/2014/main" id="{6EED92B5-62DF-4196-87FE-6A7D62189F4E}"/>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8" name="Segnaposto numero diapositiva 7">
            <a:extLst>
              <a:ext uri="{FF2B5EF4-FFF2-40B4-BE49-F238E27FC236}">
                <a16:creationId xmlns:a16="http://schemas.microsoft.com/office/drawing/2014/main" id="{6AF4A45A-01C7-4FA7-B6C1-867B2AFED210}"/>
              </a:ext>
            </a:extLst>
          </p:cNvPr>
          <p:cNvSpPr>
            <a:spLocks noGrp="1"/>
          </p:cNvSpPr>
          <p:nvPr>
            <p:ph type="sldNum" sz="quarter" idx="16"/>
          </p:nvPr>
        </p:nvSpPr>
        <p:spPr/>
        <p:txBody>
          <a:bodyPr/>
          <a:lstStyle/>
          <a:p>
            <a:pPr rtl="0"/>
            <a:fld id="{294A09A9-5501-47C1-A89A-A340965A2BE2}" type="slidenum">
              <a:rPr lang="it-IT" noProof="0" smtClean="0"/>
              <a:pPr rtl="0"/>
              <a:t>22</a:t>
            </a:fld>
            <a:endParaRPr lang="it-IT" noProof="0" dirty="0"/>
          </a:p>
        </p:txBody>
      </p:sp>
      <p:pic>
        <p:nvPicPr>
          <p:cNvPr id="10" name="Immagine 9" descr="Immagine che contiene testo&#10;&#10;Descrizione generata automaticamente">
            <a:extLst>
              <a:ext uri="{FF2B5EF4-FFF2-40B4-BE49-F238E27FC236}">
                <a16:creationId xmlns:a16="http://schemas.microsoft.com/office/drawing/2014/main" id="{B2F44F5C-C308-43C9-9784-C2FCE9BE29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95350"/>
            <a:ext cx="6140162" cy="5436870"/>
          </a:xfrm>
          <a:prstGeom prst="rect">
            <a:avLst/>
          </a:prstGeom>
        </p:spPr>
      </p:pic>
      <p:pic>
        <p:nvPicPr>
          <p:cNvPr id="12" name="Immagine 11" descr="Immagine che contiene testo&#10;&#10;Descrizione generata automaticamente">
            <a:extLst>
              <a:ext uri="{FF2B5EF4-FFF2-40B4-BE49-F238E27FC236}">
                <a16:creationId xmlns:a16="http://schemas.microsoft.com/office/drawing/2014/main" id="{C868F839-D3C7-4720-A6E9-1BE1809913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8277" y="363212"/>
            <a:ext cx="5923723" cy="5969008"/>
          </a:xfrm>
          <a:prstGeom prst="rect">
            <a:avLst/>
          </a:prstGeom>
        </p:spPr>
      </p:pic>
    </p:spTree>
    <p:extLst>
      <p:ext uri="{BB962C8B-B14F-4D97-AF65-F5344CB8AC3E}">
        <p14:creationId xmlns:p14="http://schemas.microsoft.com/office/powerpoint/2010/main" val="462992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88E9BCB7-BE2F-4DFF-8E1F-393BD554BB2F}"/>
              </a:ext>
            </a:extLst>
          </p:cNvPr>
          <p:cNvSpPr>
            <a:spLocks noGrp="1"/>
          </p:cNvSpPr>
          <p:nvPr>
            <p:ph type="title"/>
          </p:nvPr>
        </p:nvSpPr>
        <p:spPr/>
        <p:txBody>
          <a:bodyPr/>
          <a:lstStyle/>
          <a:p>
            <a:r>
              <a:rPr lang="it-IT" dirty="0"/>
              <a:t>Comando PUT</a:t>
            </a:r>
          </a:p>
        </p:txBody>
      </p:sp>
      <p:sp>
        <p:nvSpPr>
          <p:cNvPr id="4" name="Segnaposto testo 3">
            <a:extLst>
              <a:ext uri="{FF2B5EF4-FFF2-40B4-BE49-F238E27FC236}">
                <a16:creationId xmlns:a16="http://schemas.microsoft.com/office/drawing/2014/main" id="{4FA30482-9F34-4AF1-8739-7F9DCB7BC524}"/>
              </a:ext>
            </a:extLst>
          </p:cNvPr>
          <p:cNvSpPr>
            <a:spLocks noGrp="1"/>
          </p:cNvSpPr>
          <p:nvPr>
            <p:ph type="body" sz="quarter" idx="11"/>
          </p:nvPr>
        </p:nvSpPr>
        <p:spPr>
          <a:xfrm>
            <a:off x="952499" y="2289363"/>
            <a:ext cx="10894944" cy="2795232"/>
          </a:xfrm>
        </p:spPr>
        <p:txBody>
          <a:bodyPr/>
          <a:lstStyle/>
          <a:p>
            <a:r>
              <a:rPr lang="it-IT" dirty="0">
                <a:latin typeface="Arial" panose="020B0604020202020204" pitchFamily="34" charset="0"/>
                <a:cs typeface="Arial" panose="020B0604020202020204" pitchFamily="34" charset="0"/>
              </a:rPr>
              <a:t>Il comando PUT permette di inviare un file presente nel client al server. L’utente una volta scelto il comando (che viene inviato in un buffer al server), inserisce il nome del file da voler inviare e la tipologia di timeout da utilizzare. In seguito viene effettuato un controllo della presenza reale o meno del file nel client e se questo non vi fosse allora ritorna un messaggio di errore sullo schermo e viene richiesto un nuovo comando da inserire. </a:t>
            </a:r>
          </a:p>
          <a:p>
            <a:r>
              <a:rPr lang="it-IT" dirty="0">
                <a:latin typeface="Arial" panose="020B0604020202020204" pitchFamily="34" charset="0"/>
                <a:cs typeface="Arial" panose="020B0604020202020204" pitchFamily="34" charset="0"/>
              </a:rPr>
              <a:t>In caso contrario vengono inviati il nome del file, la tipologia di timeout e le caratteristiche dimensionali del file al server che sfrutta tali informazioni per creare ed aprire il file. </a:t>
            </a:r>
          </a:p>
          <a:p>
            <a:r>
              <a:rPr lang="it-IT" dirty="0">
                <a:latin typeface="Arial" panose="020B0604020202020204" pitchFamily="34" charset="0"/>
                <a:cs typeface="Arial" panose="020B0604020202020204" pitchFamily="34" charset="0"/>
              </a:rPr>
              <a:t>Successivamente avviene lo scambio di pacchetti di andata e di risposta tra i due processi sempre attraverso l’utilizzo delle funzioni «</a:t>
            </a:r>
            <a:r>
              <a:rPr lang="it-IT" dirty="0" err="1">
                <a:latin typeface="Arial" panose="020B0604020202020204" pitchFamily="34" charset="0"/>
                <a:cs typeface="Arial" panose="020B0604020202020204" pitchFamily="34" charset="0"/>
              </a:rPr>
              <a:t>invio_GBN</a:t>
            </a:r>
            <a:r>
              <a:rPr lang="it-IT" dirty="0">
                <a:latin typeface="Arial" panose="020B0604020202020204" pitchFamily="34" charset="0"/>
                <a:cs typeface="Arial" panose="020B0604020202020204" pitchFamily="34" charset="0"/>
              </a:rPr>
              <a:t>()» e «</a:t>
            </a:r>
            <a:r>
              <a:rPr lang="it-IT" dirty="0" err="1">
                <a:latin typeface="Arial" panose="020B0604020202020204" pitchFamily="34" charset="0"/>
                <a:cs typeface="Arial" panose="020B0604020202020204" pitchFamily="34" charset="0"/>
              </a:rPr>
              <a:t>ricezione_GBN</a:t>
            </a:r>
            <a:r>
              <a:rPr lang="it-IT" dirty="0">
                <a:latin typeface="Arial" panose="020B0604020202020204" pitchFamily="34" charset="0"/>
                <a:cs typeface="Arial" panose="020B0604020202020204" pitchFamily="34" charset="0"/>
              </a:rPr>
              <a:t>()».</a:t>
            </a:r>
          </a:p>
          <a:p>
            <a:r>
              <a:rPr lang="it-IT" dirty="0">
                <a:latin typeface="Arial" panose="020B0604020202020204" pitchFamily="34" charset="0"/>
                <a:cs typeface="Arial" panose="020B0604020202020204" pitchFamily="34" charset="0"/>
              </a:rPr>
              <a:t>Queste entrano in un ciclo </a:t>
            </a:r>
            <a:r>
              <a:rPr lang="it-IT" dirty="0" err="1">
                <a:latin typeface="Arial" panose="020B0604020202020204" pitchFamily="34" charset="0"/>
                <a:cs typeface="Arial" panose="020B0604020202020204" pitchFamily="34" charset="0"/>
              </a:rPr>
              <a:t>While</a:t>
            </a:r>
            <a:r>
              <a:rPr lang="it-IT" dirty="0">
                <a:latin typeface="Arial" panose="020B0604020202020204" pitchFamily="34" charset="0"/>
                <a:cs typeface="Arial" panose="020B0604020202020204" pitchFamily="34" charset="0"/>
              </a:rPr>
              <a:t>(1) e vi rimangono fino a quando il trasferimento di file non è completamente concluso con successo.</a:t>
            </a:r>
          </a:p>
          <a:p>
            <a:endParaRPr lang="it-IT" dirty="0">
              <a:latin typeface="Arial" panose="020B0604020202020204" pitchFamily="34" charset="0"/>
              <a:cs typeface="Arial" panose="020B0604020202020204" pitchFamily="34" charset="0"/>
            </a:endParaRPr>
          </a:p>
        </p:txBody>
      </p:sp>
      <p:sp>
        <p:nvSpPr>
          <p:cNvPr id="5" name="Segnaposto data 4">
            <a:extLst>
              <a:ext uri="{FF2B5EF4-FFF2-40B4-BE49-F238E27FC236}">
                <a16:creationId xmlns:a16="http://schemas.microsoft.com/office/drawing/2014/main" id="{9131E047-C5B3-40CE-A577-23B68E007074}"/>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A6661FFA-1870-49EB-8B62-C1E952E00817}"/>
              </a:ext>
            </a:extLst>
          </p:cNvPr>
          <p:cNvSpPr>
            <a:spLocks noGrp="1"/>
          </p:cNvSpPr>
          <p:nvPr>
            <p:ph type="sldNum" sz="quarter" idx="16"/>
          </p:nvPr>
        </p:nvSpPr>
        <p:spPr/>
        <p:txBody>
          <a:bodyPr/>
          <a:lstStyle/>
          <a:p>
            <a:pPr rtl="0"/>
            <a:fld id="{294A09A9-5501-47C1-A89A-A340965A2BE2}" type="slidenum">
              <a:rPr lang="it-IT" noProof="0" smtClean="0"/>
              <a:pPr rtl="0"/>
              <a:t>23</a:t>
            </a:fld>
            <a:endParaRPr lang="it-IT" noProof="0" dirty="0"/>
          </a:p>
        </p:txBody>
      </p:sp>
    </p:spTree>
    <p:extLst>
      <p:ext uri="{BB962C8B-B14F-4D97-AF65-F5344CB8AC3E}">
        <p14:creationId xmlns:p14="http://schemas.microsoft.com/office/powerpoint/2010/main" val="40273038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F2747BE-92A0-4811-B481-0CE2AF577EA7}"/>
              </a:ext>
            </a:extLst>
          </p:cNvPr>
          <p:cNvSpPr>
            <a:spLocks noGrp="1"/>
          </p:cNvSpPr>
          <p:nvPr>
            <p:ph type="title"/>
          </p:nvPr>
        </p:nvSpPr>
        <p:spPr>
          <a:xfrm>
            <a:off x="235153" y="278129"/>
            <a:ext cx="5860847" cy="610863"/>
          </a:xfrm>
        </p:spPr>
        <p:txBody>
          <a:bodyPr>
            <a:normAutofit fontScale="90000"/>
          </a:bodyPr>
          <a:lstStyle/>
          <a:p>
            <a:r>
              <a:rPr lang="it-IT" dirty="0"/>
              <a:t>Comando PUT nel client</a:t>
            </a:r>
          </a:p>
        </p:txBody>
      </p:sp>
      <p:sp>
        <p:nvSpPr>
          <p:cNvPr id="7" name="Segnaposto data 6">
            <a:extLst>
              <a:ext uri="{FF2B5EF4-FFF2-40B4-BE49-F238E27FC236}">
                <a16:creationId xmlns:a16="http://schemas.microsoft.com/office/drawing/2014/main" id="{E6827D5E-C473-4009-AC86-E510A50E27F2}"/>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8" name="Segnaposto numero diapositiva 7">
            <a:extLst>
              <a:ext uri="{FF2B5EF4-FFF2-40B4-BE49-F238E27FC236}">
                <a16:creationId xmlns:a16="http://schemas.microsoft.com/office/drawing/2014/main" id="{069E4E6B-C292-4EC1-A6E9-02B8B7668356}"/>
              </a:ext>
            </a:extLst>
          </p:cNvPr>
          <p:cNvSpPr>
            <a:spLocks noGrp="1"/>
          </p:cNvSpPr>
          <p:nvPr>
            <p:ph type="sldNum" sz="quarter" idx="16"/>
          </p:nvPr>
        </p:nvSpPr>
        <p:spPr/>
        <p:txBody>
          <a:bodyPr/>
          <a:lstStyle/>
          <a:p>
            <a:pPr rtl="0"/>
            <a:fld id="{294A09A9-5501-47C1-A89A-A340965A2BE2}" type="slidenum">
              <a:rPr lang="it-IT" noProof="0" smtClean="0"/>
              <a:pPr rtl="0"/>
              <a:t>24</a:t>
            </a:fld>
            <a:endParaRPr lang="it-IT" noProof="0" dirty="0"/>
          </a:p>
        </p:txBody>
      </p:sp>
      <p:pic>
        <p:nvPicPr>
          <p:cNvPr id="10" name="Immagine 9" descr="Immagine che contiene testo&#10;&#10;Descrizione generata automaticamente">
            <a:extLst>
              <a:ext uri="{FF2B5EF4-FFF2-40B4-BE49-F238E27FC236}">
                <a16:creationId xmlns:a16="http://schemas.microsoft.com/office/drawing/2014/main" id="{E0D2836E-E7C9-425D-BBBF-F2D4201ED1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895350"/>
            <a:ext cx="6096000" cy="5436870"/>
          </a:xfrm>
          <a:prstGeom prst="rect">
            <a:avLst/>
          </a:prstGeom>
        </p:spPr>
      </p:pic>
      <p:pic>
        <p:nvPicPr>
          <p:cNvPr id="12" name="Immagine 11" descr="Immagine che contiene testo&#10;&#10;Descrizione generata automaticamente">
            <a:extLst>
              <a:ext uri="{FF2B5EF4-FFF2-40B4-BE49-F238E27FC236}">
                <a16:creationId xmlns:a16="http://schemas.microsoft.com/office/drawing/2014/main" id="{3D78FE39-37E3-47A2-B7F0-4F959F0D9F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5270" y="1"/>
            <a:ext cx="5976730" cy="4916556"/>
          </a:xfrm>
          <a:prstGeom prst="rect">
            <a:avLst/>
          </a:prstGeom>
        </p:spPr>
      </p:pic>
      <p:pic>
        <p:nvPicPr>
          <p:cNvPr id="16" name="Immagine 15" descr="Immagine che contiene testo&#10;&#10;Descrizione generata automaticamente">
            <a:extLst>
              <a:ext uri="{FF2B5EF4-FFF2-40B4-BE49-F238E27FC236}">
                <a16:creationId xmlns:a16="http://schemas.microsoft.com/office/drawing/2014/main" id="{E92EC387-F1FB-429F-AB21-0D0DF7DEAA3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15270" y="4916556"/>
            <a:ext cx="5976730" cy="1941443"/>
          </a:xfrm>
          <a:prstGeom prst="rect">
            <a:avLst/>
          </a:prstGeom>
        </p:spPr>
      </p:pic>
    </p:spTree>
    <p:extLst>
      <p:ext uri="{BB962C8B-B14F-4D97-AF65-F5344CB8AC3E}">
        <p14:creationId xmlns:p14="http://schemas.microsoft.com/office/powerpoint/2010/main" val="158087928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CB4E6D6-CD20-4392-BCE6-15FC4ED26B9F}"/>
              </a:ext>
            </a:extLst>
          </p:cNvPr>
          <p:cNvSpPr>
            <a:spLocks noGrp="1"/>
          </p:cNvSpPr>
          <p:nvPr>
            <p:ph type="title"/>
          </p:nvPr>
        </p:nvSpPr>
        <p:spPr>
          <a:xfrm>
            <a:off x="964023" y="879063"/>
            <a:ext cx="6006620" cy="610863"/>
          </a:xfrm>
        </p:spPr>
        <p:txBody>
          <a:bodyPr>
            <a:normAutofit fontScale="90000"/>
          </a:bodyPr>
          <a:lstStyle/>
          <a:p>
            <a:r>
              <a:rPr lang="it-IT" dirty="0"/>
              <a:t>Comando PUT nel server</a:t>
            </a:r>
          </a:p>
        </p:txBody>
      </p:sp>
      <p:sp>
        <p:nvSpPr>
          <p:cNvPr id="7" name="Segnaposto data 6">
            <a:extLst>
              <a:ext uri="{FF2B5EF4-FFF2-40B4-BE49-F238E27FC236}">
                <a16:creationId xmlns:a16="http://schemas.microsoft.com/office/drawing/2014/main" id="{07FB2C7C-A57D-4A18-B3C7-A9D8CA5827D4}"/>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8" name="Segnaposto numero diapositiva 7">
            <a:extLst>
              <a:ext uri="{FF2B5EF4-FFF2-40B4-BE49-F238E27FC236}">
                <a16:creationId xmlns:a16="http://schemas.microsoft.com/office/drawing/2014/main" id="{AF624619-4721-4CBB-BB56-268E32ABE162}"/>
              </a:ext>
            </a:extLst>
          </p:cNvPr>
          <p:cNvSpPr>
            <a:spLocks noGrp="1"/>
          </p:cNvSpPr>
          <p:nvPr>
            <p:ph type="sldNum" sz="quarter" idx="16"/>
          </p:nvPr>
        </p:nvSpPr>
        <p:spPr/>
        <p:txBody>
          <a:bodyPr/>
          <a:lstStyle/>
          <a:p>
            <a:pPr rtl="0"/>
            <a:fld id="{294A09A9-5501-47C1-A89A-A340965A2BE2}" type="slidenum">
              <a:rPr lang="it-IT" noProof="0" smtClean="0"/>
              <a:pPr rtl="0"/>
              <a:t>25</a:t>
            </a:fld>
            <a:endParaRPr lang="it-IT" noProof="0" dirty="0"/>
          </a:p>
        </p:txBody>
      </p:sp>
      <p:pic>
        <p:nvPicPr>
          <p:cNvPr id="10" name="Immagine 9" descr="Immagine che contiene testo&#10;&#10;Descrizione generata automaticamente">
            <a:extLst>
              <a:ext uri="{FF2B5EF4-FFF2-40B4-BE49-F238E27FC236}">
                <a16:creationId xmlns:a16="http://schemas.microsoft.com/office/drawing/2014/main" id="{46ED6C7F-DE99-4CEE-A797-6DAEEB3C1BC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64023" y="1613617"/>
            <a:ext cx="9206828" cy="4718603"/>
          </a:xfrm>
          <a:prstGeom prst="rect">
            <a:avLst/>
          </a:prstGeom>
        </p:spPr>
      </p:pic>
    </p:spTree>
    <p:extLst>
      <p:ext uri="{BB962C8B-B14F-4D97-AF65-F5344CB8AC3E}">
        <p14:creationId xmlns:p14="http://schemas.microsoft.com/office/powerpoint/2010/main" val="15577189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56AD1C8C-8230-4C67-9162-431FF02412F1}"/>
              </a:ext>
            </a:extLst>
          </p:cNvPr>
          <p:cNvSpPr>
            <a:spLocks noGrp="1"/>
          </p:cNvSpPr>
          <p:nvPr>
            <p:ph type="title"/>
          </p:nvPr>
        </p:nvSpPr>
        <p:spPr/>
        <p:txBody>
          <a:bodyPr/>
          <a:lstStyle/>
          <a:p>
            <a:r>
              <a:rPr lang="it-IT" dirty="0"/>
              <a:t>Comando EXIT</a:t>
            </a:r>
          </a:p>
        </p:txBody>
      </p:sp>
      <p:sp>
        <p:nvSpPr>
          <p:cNvPr id="4" name="Segnaposto testo 3">
            <a:extLst>
              <a:ext uri="{FF2B5EF4-FFF2-40B4-BE49-F238E27FC236}">
                <a16:creationId xmlns:a16="http://schemas.microsoft.com/office/drawing/2014/main" id="{19926F97-B2C0-4E98-80E6-239EFE125668}"/>
              </a:ext>
            </a:extLst>
          </p:cNvPr>
          <p:cNvSpPr>
            <a:spLocks noGrp="1"/>
          </p:cNvSpPr>
          <p:nvPr>
            <p:ph type="body" sz="quarter" idx="11"/>
          </p:nvPr>
        </p:nvSpPr>
        <p:spPr>
          <a:xfrm>
            <a:off x="964023" y="2156841"/>
            <a:ext cx="4572001" cy="3342811"/>
          </a:xfrm>
        </p:spPr>
        <p:txBody>
          <a:bodyPr/>
          <a:lstStyle/>
          <a:p>
            <a:r>
              <a:rPr lang="it-IT" dirty="0">
                <a:latin typeface="Arial" panose="020B0604020202020204" pitchFamily="34" charset="0"/>
                <a:cs typeface="Arial" panose="020B0604020202020204" pitchFamily="34" charset="0"/>
              </a:rPr>
              <a:t>Comando utilizzato per richiedere la chiusura della connessione tra il processo client che ne fa richiesta e il processo server figlio associato.</a:t>
            </a:r>
          </a:p>
          <a:p>
            <a:r>
              <a:rPr lang="it-IT" dirty="0">
                <a:latin typeface="Arial" panose="020B0604020202020204" pitchFamily="34" charset="0"/>
                <a:cs typeface="Arial" panose="020B0604020202020204" pitchFamily="34" charset="0"/>
              </a:rPr>
              <a:t>Il processo CLIENT invia un buffer contenente il comando al processo server e successivamente chiude la socket per mezzo della funzione «</a:t>
            </a:r>
            <a:r>
              <a:rPr lang="it-IT" dirty="0" err="1">
                <a:latin typeface="Arial" panose="020B0604020202020204" pitchFamily="34" charset="0"/>
                <a:cs typeface="Arial" panose="020B0604020202020204" pitchFamily="34" charset="0"/>
              </a:rPr>
              <a:t>close</a:t>
            </a:r>
            <a:r>
              <a:rPr lang="it-IT" dirty="0">
                <a:latin typeface="Arial" panose="020B0604020202020204" pitchFamily="34" charset="0"/>
                <a:cs typeface="Arial" panose="020B0604020202020204" pitchFamily="34" charset="0"/>
              </a:rPr>
              <a:t>()» per poi uscire con «exit()».</a:t>
            </a:r>
          </a:p>
          <a:p>
            <a:r>
              <a:rPr lang="it-IT" dirty="0">
                <a:latin typeface="Arial" panose="020B0604020202020204" pitchFamily="34" charset="0"/>
                <a:cs typeface="Arial" panose="020B0604020202020204" pitchFamily="34" charset="0"/>
              </a:rPr>
              <a:t>Il processo SERVER figlio che riceve il buffer, chiude anch’esso la socket specifica (con n° di porta compreso tra 1025 e 65535) tramite «</a:t>
            </a:r>
            <a:r>
              <a:rPr lang="it-IT" dirty="0" err="1">
                <a:latin typeface="Arial" panose="020B0604020202020204" pitchFamily="34" charset="0"/>
                <a:cs typeface="Arial" panose="020B0604020202020204" pitchFamily="34" charset="0"/>
              </a:rPr>
              <a:t>close</a:t>
            </a:r>
            <a:r>
              <a:rPr lang="it-IT" dirty="0">
                <a:latin typeface="Arial" panose="020B0604020202020204" pitchFamily="34" charset="0"/>
                <a:cs typeface="Arial" panose="020B0604020202020204" pitchFamily="34" charset="0"/>
              </a:rPr>
              <a:t>()» ed in seguito termina tramite «exit()», restituendo il comando al processo server padre.</a:t>
            </a:r>
          </a:p>
        </p:txBody>
      </p:sp>
      <p:sp>
        <p:nvSpPr>
          <p:cNvPr id="5" name="Segnaposto data 4">
            <a:extLst>
              <a:ext uri="{FF2B5EF4-FFF2-40B4-BE49-F238E27FC236}">
                <a16:creationId xmlns:a16="http://schemas.microsoft.com/office/drawing/2014/main" id="{08A7C74F-8B5D-4E59-A6CD-8F01BA7507CF}"/>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10A763B8-5DD8-4E11-B0A7-768E946C53FD}"/>
              </a:ext>
            </a:extLst>
          </p:cNvPr>
          <p:cNvSpPr>
            <a:spLocks noGrp="1"/>
          </p:cNvSpPr>
          <p:nvPr>
            <p:ph type="sldNum" sz="quarter" idx="16"/>
          </p:nvPr>
        </p:nvSpPr>
        <p:spPr/>
        <p:txBody>
          <a:bodyPr/>
          <a:lstStyle/>
          <a:p>
            <a:pPr rtl="0"/>
            <a:fld id="{294A09A9-5501-47C1-A89A-A340965A2BE2}" type="slidenum">
              <a:rPr lang="it-IT" noProof="0" smtClean="0"/>
              <a:pPr rtl="0"/>
              <a:t>26</a:t>
            </a:fld>
            <a:endParaRPr lang="it-IT" noProof="0" dirty="0"/>
          </a:p>
        </p:txBody>
      </p:sp>
      <p:pic>
        <p:nvPicPr>
          <p:cNvPr id="8" name="Immagine 7" descr="Immagine che contiene testo&#10;&#10;Descrizione generata automaticamente">
            <a:extLst>
              <a:ext uri="{FF2B5EF4-FFF2-40B4-BE49-F238E27FC236}">
                <a16:creationId xmlns:a16="http://schemas.microsoft.com/office/drawing/2014/main" id="{F3EA0BE9-3A6C-4D26-9757-09E5E320292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36024" y="0"/>
            <a:ext cx="6655976" cy="3145858"/>
          </a:xfrm>
          <a:prstGeom prst="rect">
            <a:avLst/>
          </a:prstGeom>
        </p:spPr>
      </p:pic>
      <p:sp>
        <p:nvSpPr>
          <p:cNvPr id="11" name="CasellaDiTesto 10">
            <a:extLst>
              <a:ext uri="{FF2B5EF4-FFF2-40B4-BE49-F238E27FC236}">
                <a16:creationId xmlns:a16="http://schemas.microsoft.com/office/drawing/2014/main" id="{92BE9E9E-2E05-4FC8-ABD2-6E4CF970DB44}"/>
              </a:ext>
            </a:extLst>
          </p:cNvPr>
          <p:cNvSpPr txBox="1"/>
          <p:nvPr/>
        </p:nvSpPr>
        <p:spPr>
          <a:xfrm>
            <a:off x="7379768" y="3090446"/>
            <a:ext cx="2968487" cy="338554"/>
          </a:xfrm>
          <a:prstGeom prst="rect">
            <a:avLst/>
          </a:prstGeom>
          <a:noFill/>
        </p:spPr>
        <p:txBody>
          <a:bodyPr wrap="square" rtlCol="0">
            <a:spAutoFit/>
          </a:bodyPr>
          <a:lstStyle/>
          <a:p>
            <a:r>
              <a:rPr lang="it-IT" sz="1600" dirty="0">
                <a:solidFill>
                  <a:schemeClr val="bg1"/>
                </a:solidFill>
              </a:rPr>
              <a:t>Comando EXIT nel client</a:t>
            </a:r>
          </a:p>
        </p:txBody>
      </p:sp>
      <p:pic>
        <p:nvPicPr>
          <p:cNvPr id="13" name="Immagine 12" descr="Immagine che contiene testo, batteria, screenshot&#10;&#10;Descrizione generata automaticamente">
            <a:extLst>
              <a:ext uri="{FF2B5EF4-FFF2-40B4-BE49-F238E27FC236}">
                <a16:creationId xmlns:a16="http://schemas.microsoft.com/office/drawing/2014/main" id="{7852A6C0-8665-456D-8122-200C339246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36024" y="3469551"/>
            <a:ext cx="6655976" cy="3049895"/>
          </a:xfrm>
          <a:prstGeom prst="rect">
            <a:avLst/>
          </a:prstGeom>
        </p:spPr>
      </p:pic>
      <p:sp>
        <p:nvSpPr>
          <p:cNvPr id="14" name="CasellaDiTesto 13">
            <a:extLst>
              <a:ext uri="{FF2B5EF4-FFF2-40B4-BE49-F238E27FC236}">
                <a16:creationId xmlns:a16="http://schemas.microsoft.com/office/drawing/2014/main" id="{76801836-3744-4DBB-8E28-721A9906F429}"/>
              </a:ext>
            </a:extLst>
          </p:cNvPr>
          <p:cNvSpPr txBox="1"/>
          <p:nvPr/>
        </p:nvSpPr>
        <p:spPr>
          <a:xfrm>
            <a:off x="7379768" y="6456045"/>
            <a:ext cx="3087757" cy="338554"/>
          </a:xfrm>
          <a:prstGeom prst="rect">
            <a:avLst/>
          </a:prstGeom>
          <a:noFill/>
        </p:spPr>
        <p:txBody>
          <a:bodyPr wrap="square" rtlCol="0">
            <a:spAutoFit/>
          </a:bodyPr>
          <a:lstStyle/>
          <a:p>
            <a:r>
              <a:rPr lang="it-IT" sz="1600" dirty="0">
                <a:solidFill>
                  <a:schemeClr val="bg1"/>
                </a:solidFill>
              </a:rPr>
              <a:t>Comando Exit nel server</a:t>
            </a:r>
          </a:p>
        </p:txBody>
      </p:sp>
    </p:spTree>
    <p:extLst>
      <p:ext uri="{BB962C8B-B14F-4D97-AF65-F5344CB8AC3E}">
        <p14:creationId xmlns:p14="http://schemas.microsoft.com/office/powerpoint/2010/main" val="9864922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38F11BF4-EBEB-430B-BBE4-69CDF1D79311}"/>
              </a:ext>
            </a:extLst>
          </p:cNvPr>
          <p:cNvSpPr>
            <a:spLocks noGrp="1"/>
          </p:cNvSpPr>
          <p:nvPr>
            <p:ph type="title"/>
          </p:nvPr>
        </p:nvSpPr>
        <p:spPr>
          <a:xfrm>
            <a:off x="964023" y="879063"/>
            <a:ext cx="5595803" cy="610863"/>
          </a:xfrm>
        </p:spPr>
        <p:txBody>
          <a:bodyPr>
            <a:normAutofit fontScale="90000"/>
          </a:bodyPr>
          <a:lstStyle/>
          <a:p>
            <a:r>
              <a:rPr lang="it-IT" dirty="0"/>
              <a:t>Analisi e testing (1/3)</a:t>
            </a:r>
          </a:p>
        </p:txBody>
      </p:sp>
      <p:sp>
        <p:nvSpPr>
          <p:cNvPr id="4" name="Segnaposto testo 3">
            <a:extLst>
              <a:ext uri="{FF2B5EF4-FFF2-40B4-BE49-F238E27FC236}">
                <a16:creationId xmlns:a16="http://schemas.microsoft.com/office/drawing/2014/main" id="{73A07A9B-3413-481D-B3AE-002F06C238DE}"/>
              </a:ext>
            </a:extLst>
          </p:cNvPr>
          <p:cNvSpPr>
            <a:spLocks noGrp="1"/>
          </p:cNvSpPr>
          <p:nvPr>
            <p:ph type="body" sz="quarter" idx="11"/>
          </p:nvPr>
        </p:nvSpPr>
        <p:spPr>
          <a:xfrm>
            <a:off x="952499" y="2289363"/>
            <a:ext cx="10338353" cy="3689574"/>
          </a:xfrm>
        </p:spPr>
        <p:txBody>
          <a:bodyPr/>
          <a:lstStyle/>
          <a:p>
            <a:r>
              <a:rPr lang="it-IT" dirty="0">
                <a:latin typeface="Arial" panose="020B0604020202020204" pitchFamily="34" charset="0"/>
                <a:cs typeface="Arial" panose="020B0604020202020204" pitchFamily="34" charset="0"/>
              </a:rPr>
              <a:t>Per l’esecuzione dei test si è usato un PC avente le seguenti caratteristiche:</a:t>
            </a:r>
          </a:p>
          <a:p>
            <a:pPr marL="285750" indent="-285750">
              <a:buFont typeface="Arial" panose="020B0604020202020204" pitchFamily="34" charset="0"/>
              <a:buChar char="•"/>
            </a:pPr>
            <a:r>
              <a:rPr lang="it-IT" dirty="0" err="1">
                <a:latin typeface="Arial" panose="020B0604020202020204" pitchFamily="34" charset="0"/>
                <a:cs typeface="Arial" panose="020B0604020202020204" pitchFamily="34" charset="0"/>
              </a:rPr>
              <a:t>OpenSuse</a:t>
            </a:r>
            <a:r>
              <a:rPr lang="it-IT" dirty="0">
                <a:latin typeface="Arial" panose="020B0604020202020204" pitchFamily="34" charset="0"/>
                <a:cs typeface="Arial" panose="020B0604020202020204" pitchFamily="34" charset="0"/>
              </a:rPr>
              <a:t> </a:t>
            </a:r>
            <a:r>
              <a:rPr lang="it-IT" dirty="0" err="1">
                <a:latin typeface="Arial" panose="020B0604020202020204" pitchFamily="34" charset="0"/>
                <a:cs typeface="Arial" panose="020B0604020202020204" pitchFamily="34" charset="0"/>
              </a:rPr>
              <a:t>Leap</a:t>
            </a:r>
            <a:r>
              <a:rPr lang="it-IT" dirty="0">
                <a:latin typeface="Arial" panose="020B0604020202020204" pitchFamily="34" charset="0"/>
                <a:cs typeface="Arial" panose="020B0604020202020204" pitchFamily="34" charset="0"/>
              </a:rPr>
              <a:t> 15.0 (virtualizzato Oracle </a:t>
            </a:r>
            <a:r>
              <a:rPr lang="it-IT" dirty="0" err="1">
                <a:latin typeface="Arial" panose="020B0604020202020204" pitchFamily="34" charset="0"/>
                <a:cs typeface="Arial" panose="020B0604020202020204" pitchFamily="34" charset="0"/>
              </a:rPr>
              <a:t>Vm</a:t>
            </a:r>
            <a:r>
              <a:rPr lang="it-IT" dirty="0">
                <a:latin typeface="Arial" panose="020B0604020202020204" pitchFamily="34" charset="0"/>
                <a:cs typeface="Arial" panose="020B0604020202020204" pitchFamily="34" charset="0"/>
              </a:rPr>
              <a:t>) / </a:t>
            </a:r>
            <a:r>
              <a:rPr lang="it-IT" dirty="0" err="1">
                <a:latin typeface="Arial" panose="020B0604020202020204" pitchFamily="34" charset="0"/>
                <a:cs typeface="Arial" panose="020B0604020202020204" pitchFamily="34" charset="0"/>
              </a:rPr>
              <a:t>Ryzen</a:t>
            </a:r>
            <a:r>
              <a:rPr lang="it-IT" dirty="0">
                <a:latin typeface="Arial" panose="020B0604020202020204" pitchFamily="34" charset="0"/>
                <a:cs typeface="Arial" panose="020B0604020202020204" pitchFamily="34" charset="0"/>
              </a:rPr>
              <a:t> 5 2500u / 8Gb </a:t>
            </a:r>
            <a:r>
              <a:rPr lang="it-IT" dirty="0" err="1">
                <a:latin typeface="Arial" panose="020B0604020202020204" pitchFamily="34" charset="0"/>
                <a:cs typeface="Arial" panose="020B0604020202020204" pitchFamily="34" charset="0"/>
              </a:rPr>
              <a:t>ram</a:t>
            </a:r>
            <a:r>
              <a:rPr lang="it-IT" dirty="0">
                <a:latin typeface="Arial" panose="020B0604020202020204" pitchFamily="34" charset="0"/>
                <a:cs typeface="Arial" panose="020B0604020202020204" pitchFamily="34" charset="0"/>
              </a:rPr>
              <a:t> / 256 </a:t>
            </a:r>
            <a:r>
              <a:rPr lang="it-IT" dirty="0" err="1">
                <a:latin typeface="Arial" panose="020B0604020202020204" pitchFamily="34" charset="0"/>
                <a:cs typeface="Arial" panose="020B0604020202020204" pitchFamily="34" charset="0"/>
              </a:rPr>
              <a:t>Gb</a:t>
            </a:r>
            <a:r>
              <a:rPr lang="it-IT" dirty="0">
                <a:latin typeface="Arial" panose="020B0604020202020204" pitchFamily="34" charset="0"/>
                <a:cs typeface="Arial" panose="020B0604020202020204" pitchFamily="34" charset="0"/>
              </a:rPr>
              <a:t> </a:t>
            </a:r>
            <a:r>
              <a:rPr lang="it-IT" dirty="0" err="1">
                <a:latin typeface="Arial" panose="020B0604020202020204" pitchFamily="34" charset="0"/>
                <a:cs typeface="Arial" panose="020B0604020202020204" pitchFamily="34" charset="0"/>
              </a:rPr>
              <a:t>ssd</a:t>
            </a:r>
            <a:r>
              <a:rPr lang="it-IT" dirty="0">
                <a:latin typeface="Arial" panose="020B0604020202020204" pitchFamily="34" charset="0"/>
                <a:cs typeface="Arial" panose="020B0604020202020204" pitchFamily="34" charset="0"/>
              </a:rPr>
              <a:t> NVME.</a:t>
            </a:r>
          </a:p>
          <a:p>
            <a:r>
              <a:rPr lang="it-IT" dirty="0">
                <a:latin typeface="Arial" panose="020B0604020202020204" pitchFamily="34" charset="0"/>
                <a:cs typeface="Arial" panose="020B0604020202020204" pitchFamily="34" charset="0"/>
              </a:rPr>
              <a:t>Il file di testo utilizzato nei trasferimenti è ‘Divina_Commedia.txt’, dal peso di 583 </a:t>
            </a:r>
            <a:r>
              <a:rPr lang="it-IT" dirty="0" err="1">
                <a:latin typeface="Arial" panose="020B0604020202020204" pitchFamily="34" charset="0"/>
                <a:cs typeface="Arial" panose="020B0604020202020204" pitchFamily="34" charset="0"/>
              </a:rPr>
              <a:t>kB</a:t>
            </a:r>
            <a:r>
              <a:rPr lang="it-IT" dirty="0">
                <a:latin typeface="Arial" panose="020B0604020202020204" pitchFamily="34" charset="0"/>
                <a:cs typeface="Arial" panose="020B0604020202020204" pitchFamily="34" charset="0"/>
              </a:rPr>
              <a:t>.</a:t>
            </a:r>
          </a:p>
          <a:p>
            <a:r>
              <a:rPr lang="it-IT" dirty="0">
                <a:latin typeface="Arial" panose="020B0604020202020204" pitchFamily="34" charset="0"/>
                <a:cs typeface="Arial" panose="020B0604020202020204" pitchFamily="34" charset="0"/>
              </a:rPr>
              <a:t>Le analisi prestazionali sono state eseguite facendo variare le variabili:</a:t>
            </a:r>
          </a:p>
          <a:p>
            <a:pPr marL="285750" indent="-285750">
              <a:buFont typeface="Arial" panose="020B0604020202020204" pitchFamily="34" charset="0"/>
              <a:buChar char="•"/>
            </a:pPr>
            <a:r>
              <a:rPr lang="it-IT" dirty="0">
                <a:latin typeface="Arial" panose="020B0604020202020204" pitchFamily="34" charset="0"/>
                <a:cs typeface="Arial" panose="020B0604020202020204" pitchFamily="34" charset="0"/>
              </a:rPr>
              <a:t>Dimensione finestra di ricezione (1,2,4,8,16);</a:t>
            </a:r>
          </a:p>
          <a:p>
            <a:pPr marL="285750" indent="-285750">
              <a:buFont typeface="Arial" panose="020B0604020202020204" pitchFamily="34" charset="0"/>
              <a:buChar char="•"/>
            </a:pPr>
            <a:r>
              <a:rPr lang="it-IT" dirty="0">
                <a:latin typeface="Arial" panose="020B0604020202020204" pitchFamily="34" charset="0"/>
                <a:cs typeface="Arial" panose="020B0604020202020204" pitchFamily="34" charset="0"/>
              </a:rPr>
              <a:t>Probabilità di perdita (0,10,25,50);</a:t>
            </a:r>
          </a:p>
          <a:p>
            <a:pPr marL="285750" indent="-285750">
              <a:buFont typeface="Arial" panose="020B0604020202020204" pitchFamily="34" charset="0"/>
              <a:buChar char="•"/>
            </a:pPr>
            <a:r>
              <a:rPr lang="it-IT" dirty="0">
                <a:latin typeface="Arial" panose="020B0604020202020204" pitchFamily="34" charset="0"/>
                <a:cs typeface="Arial" panose="020B0604020202020204" pitchFamily="34" charset="0"/>
              </a:rPr>
              <a:t>Timeout statico (2500,5000,10000).</a:t>
            </a:r>
          </a:p>
          <a:p>
            <a:r>
              <a:rPr lang="it-IT" u="sng" dirty="0">
                <a:latin typeface="Arial" panose="020B0604020202020204" pitchFamily="34" charset="0"/>
                <a:cs typeface="Arial" panose="020B0604020202020204" pitchFamily="34" charset="0"/>
              </a:rPr>
              <a:t>Tutti i test sono stati effettuati impartendo il comando GET nel client, scaricando quindi il file dal server nella cartella del client.</a:t>
            </a:r>
          </a:p>
          <a:p>
            <a:r>
              <a:rPr lang="it-IT" u="sng" dirty="0">
                <a:latin typeface="Arial" panose="020B0604020202020204" pitchFamily="34" charset="0"/>
                <a:cs typeface="Arial" panose="020B0604020202020204" pitchFamily="34" charset="0"/>
              </a:rPr>
              <a:t>Tutti i tempi sono espressi in secondi [sec].</a:t>
            </a:r>
          </a:p>
          <a:p>
            <a:endParaRPr lang="it-IT" dirty="0"/>
          </a:p>
        </p:txBody>
      </p:sp>
      <p:sp>
        <p:nvSpPr>
          <p:cNvPr id="5" name="Segnaposto data 4">
            <a:extLst>
              <a:ext uri="{FF2B5EF4-FFF2-40B4-BE49-F238E27FC236}">
                <a16:creationId xmlns:a16="http://schemas.microsoft.com/office/drawing/2014/main" id="{29C59743-53AD-4967-B456-A4108854252F}"/>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1E2B4750-5F06-4BD5-AE3E-21906740CF31}"/>
              </a:ext>
            </a:extLst>
          </p:cNvPr>
          <p:cNvSpPr>
            <a:spLocks noGrp="1"/>
          </p:cNvSpPr>
          <p:nvPr>
            <p:ph type="sldNum" sz="quarter" idx="16"/>
          </p:nvPr>
        </p:nvSpPr>
        <p:spPr/>
        <p:txBody>
          <a:bodyPr/>
          <a:lstStyle/>
          <a:p>
            <a:pPr rtl="0"/>
            <a:fld id="{294A09A9-5501-47C1-A89A-A340965A2BE2}" type="slidenum">
              <a:rPr lang="it-IT" noProof="0" smtClean="0"/>
              <a:pPr rtl="0"/>
              <a:t>27</a:t>
            </a:fld>
            <a:endParaRPr lang="it-IT" noProof="0" dirty="0"/>
          </a:p>
        </p:txBody>
      </p:sp>
    </p:spTree>
    <p:extLst>
      <p:ext uri="{BB962C8B-B14F-4D97-AF65-F5344CB8AC3E}">
        <p14:creationId xmlns:p14="http://schemas.microsoft.com/office/powerpoint/2010/main" val="24651010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51DBFB57-0FAB-4B91-889A-F1FE8DA2FC39}"/>
              </a:ext>
            </a:extLst>
          </p:cNvPr>
          <p:cNvSpPr>
            <a:spLocks noGrp="1"/>
          </p:cNvSpPr>
          <p:nvPr>
            <p:ph type="title"/>
          </p:nvPr>
        </p:nvSpPr>
        <p:spPr>
          <a:xfrm>
            <a:off x="964024" y="879063"/>
            <a:ext cx="5224742" cy="610863"/>
          </a:xfrm>
        </p:spPr>
        <p:txBody>
          <a:bodyPr>
            <a:normAutofit/>
          </a:bodyPr>
          <a:lstStyle/>
          <a:p>
            <a:r>
              <a:rPr lang="it-IT" sz="4000" dirty="0"/>
              <a:t>Analisi e testing (2/3)</a:t>
            </a:r>
          </a:p>
        </p:txBody>
      </p:sp>
      <p:sp>
        <p:nvSpPr>
          <p:cNvPr id="4" name="Segnaposto testo 3">
            <a:extLst>
              <a:ext uri="{FF2B5EF4-FFF2-40B4-BE49-F238E27FC236}">
                <a16:creationId xmlns:a16="http://schemas.microsoft.com/office/drawing/2014/main" id="{8635294A-1443-4520-A74D-AA5BC89E8817}"/>
              </a:ext>
            </a:extLst>
          </p:cNvPr>
          <p:cNvSpPr>
            <a:spLocks noGrp="1"/>
          </p:cNvSpPr>
          <p:nvPr>
            <p:ph type="body" sz="quarter" idx="11"/>
          </p:nvPr>
        </p:nvSpPr>
        <p:spPr>
          <a:xfrm>
            <a:off x="964024" y="2117084"/>
            <a:ext cx="4572001" cy="4042857"/>
          </a:xfrm>
        </p:spPr>
        <p:txBody>
          <a:bodyPr/>
          <a:lstStyle/>
          <a:p>
            <a:r>
              <a:rPr lang="it-IT" dirty="0">
                <a:latin typeface="Arial" panose="020B0604020202020204" pitchFamily="34" charset="0"/>
                <a:cs typeface="Arial" panose="020B0604020202020204" pitchFamily="34" charset="0"/>
              </a:rPr>
              <a:t>Il caso migliore si ha per una finestra di ricezione pari a 4. Questo perché in caso di perdita del pacchetto è possibile sfruttare la ritrasmissione rapida.</a:t>
            </a:r>
          </a:p>
          <a:p>
            <a:r>
              <a:rPr lang="it-IT" dirty="0">
                <a:latin typeface="Arial" panose="020B0604020202020204" pitchFamily="34" charset="0"/>
                <a:cs typeface="Arial" panose="020B0604020202020204" pitchFamily="34" charset="0"/>
              </a:rPr>
              <a:t>Avere una finestra di ricezione troppo grande (es. N = 16) non diminuisce i tempi di trasferimento poiché in caso di perdita del pacchetto tutti i successivi pacchetti, che comunque devono essere inviati, vengono scartati, facendo perdere solo tempo alla ritrasmissione.</a:t>
            </a:r>
          </a:p>
          <a:p>
            <a:r>
              <a:rPr lang="it-IT" dirty="0">
                <a:latin typeface="Arial" panose="020B0604020202020204" pitchFamily="34" charset="0"/>
                <a:cs typeface="Arial" panose="020B0604020202020204" pitchFamily="34" charset="0"/>
              </a:rPr>
              <a:t>Anche i casi in cui la finestra ha valore N = 1 e/o  N = 2 non sono ottimali poiché non è possibile sfruttare la ritrasmissione rapida.</a:t>
            </a:r>
          </a:p>
          <a:p>
            <a:r>
              <a:rPr lang="it-IT" u="sng" dirty="0">
                <a:latin typeface="Arial" panose="020B0604020202020204" pitchFamily="34" charset="0"/>
                <a:cs typeface="Arial" panose="020B0604020202020204" pitchFamily="34" charset="0"/>
              </a:rPr>
              <a:t>Come prevedibile, aumentare la probabilità di perdita aumenta i tempi di trasferimento del file.</a:t>
            </a:r>
          </a:p>
        </p:txBody>
      </p:sp>
      <p:sp>
        <p:nvSpPr>
          <p:cNvPr id="5" name="Segnaposto data 4">
            <a:extLst>
              <a:ext uri="{FF2B5EF4-FFF2-40B4-BE49-F238E27FC236}">
                <a16:creationId xmlns:a16="http://schemas.microsoft.com/office/drawing/2014/main" id="{42B943FB-5B4C-4A00-94F7-93A01DF944AD}"/>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523CEA6C-B069-4005-93C1-8881B28AD335}"/>
              </a:ext>
            </a:extLst>
          </p:cNvPr>
          <p:cNvSpPr>
            <a:spLocks noGrp="1"/>
          </p:cNvSpPr>
          <p:nvPr>
            <p:ph type="sldNum" sz="quarter" idx="16"/>
          </p:nvPr>
        </p:nvSpPr>
        <p:spPr/>
        <p:txBody>
          <a:bodyPr/>
          <a:lstStyle/>
          <a:p>
            <a:pPr rtl="0"/>
            <a:fld id="{294A09A9-5501-47C1-A89A-A340965A2BE2}" type="slidenum">
              <a:rPr lang="it-IT" noProof="0" smtClean="0"/>
              <a:pPr rtl="0"/>
              <a:t>28</a:t>
            </a:fld>
            <a:endParaRPr lang="it-IT" noProof="0" dirty="0"/>
          </a:p>
        </p:txBody>
      </p:sp>
      <p:pic>
        <p:nvPicPr>
          <p:cNvPr id="8" name="Immagine 7">
            <a:extLst>
              <a:ext uri="{FF2B5EF4-FFF2-40B4-BE49-F238E27FC236}">
                <a16:creationId xmlns:a16="http://schemas.microsoft.com/office/drawing/2014/main" id="{41E2D192-13A9-4061-BC6C-44F6FCB7E3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8766" y="879063"/>
            <a:ext cx="5927034" cy="5099874"/>
          </a:xfrm>
          <a:prstGeom prst="rect">
            <a:avLst/>
          </a:prstGeom>
        </p:spPr>
      </p:pic>
    </p:spTree>
    <p:extLst>
      <p:ext uri="{BB962C8B-B14F-4D97-AF65-F5344CB8AC3E}">
        <p14:creationId xmlns:p14="http://schemas.microsoft.com/office/powerpoint/2010/main" val="28980068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43D0378A-776A-4DCF-996E-B43377EC6A7C}"/>
              </a:ext>
            </a:extLst>
          </p:cNvPr>
          <p:cNvSpPr>
            <a:spLocks noGrp="1"/>
          </p:cNvSpPr>
          <p:nvPr>
            <p:ph type="title"/>
          </p:nvPr>
        </p:nvSpPr>
        <p:spPr>
          <a:xfrm>
            <a:off x="964023" y="879063"/>
            <a:ext cx="5304255" cy="610863"/>
          </a:xfrm>
        </p:spPr>
        <p:txBody>
          <a:bodyPr>
            <a:normAutofit fontScale="90000"/>
          </a:bodyPr>
          <a:lstStyle/>
          <a:p>
            <a:r>
              <a:rPr lang="it-IT" dirty="0"/>
              <a:t>Analisi e testing (3/3)</a:t>
            </a:r>
          </a:p>
        </p:txBody>
      </p:sp>
      <p:sp>
        <p:nvSpPr>
          <p:cNvPr id="4" name="Segnaposto testo 3">
            <a:extLst>
              <a:ext uri="{FF2B5EF4-FFF2-40B4-BE49-F238E27FC236}">
                <a16:creationId xmlns:a16="http://schemas.microsoft.com/office/drawing/2014/main" id="{2E653623-AED8-4C65-A0BE-B6B55CD7EDA7}"/>
              </a:ext>
            </a:extLst>
          </p:cNvPr>
          <p:cNvSpPr>
            <a:spLocks noGrp="1"/>
          </p:cNvSpPr>
          <p:nvPr>
            <p:ph type="body" sz="quarter" idx="11"/>
          </p:nvPr>
        </p:nvSpPr>
        <p:spPr>
          <a:xfrm>
            <a:off x="952499" y="2289362"/>
            <a:ext cx="4572001" cy="3210289"/>
          </a:xfrm>
        </p:spPr>
        <p:txBody>
          <a:bodyPr/>
          <a:lstStyle/>
          <a:p>
            <a:r>
              <a:rPr lang="it-IT" dirty="0">
                <a:latin typeface="Arial" panose="020B0604020202020204" pitchFamily="34" charset="0"/>
                <a:cs typeface="Arial" panose="020B0604020202020204" pitchFamily="34" charset="0"/>
              </a:rPr>
              <a:t>Come si nota dalla tabella, nei casi N = 1,N = 2 il timeout dinamico permette di ottenere gli stessi tempi del timeout statico a 2500 ms. Con l’aumentare di quest’ultimo il divario tra i tempi ottenuti aumenta.</a:t>
            </a:r>
          </a:p>
          <a:p>
            <a:r>
              <a:rPr lang="it-IT" dirty="0">
                <a:latin typeface="Arial" panose="020B0604020202020204" pitchFamily="34" charset="0"/>
                <a:cs typeface="Arial" panose="020B0604020202020204" pitchFamily="34" charset="0"/>
              </a:rPr>
              <a:t>Nel caso N = 4 entra in gioco la ritrasmissione rapida e di conseguenza viene usato meno l’intervallo di timeout. E’ quindi poco influente la scelta di quale timeout utilizzare tra i due poiché si ottengono con entrambi tempi molto bassi (infatti tali tempi sono molto vicini tra loro).  </a:t>
            </a:r>
          </a:p>
        </p:txBody>
      </p:sp>
      <p:sp>
        <p:nvSpPr>
          <p:cNvPr id="5" name="Segnaposto data 4">
            <a:extLst>
              <a:ext uri="{FF2B5EF4-FFF2-40B4-BE49-F238E27FC236}">
                <a16:creationId xmlns:a16="http://schemas.microsoft.com/office/drawing/2014/main" id="{9BACFD55-3D8F-451F-A67E-3EF2A0B8C76F}"/>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06714FFD-65CD-4433-ACA4-2FCE7A4F88AC}"/>
              </a:ext>
            </a:extLst>
          </p:cNvPr>
          <p:cNvSpPr>
            <a:spLocks noGrp="1"/>
          </p:cNvSpPr>
          <p:nvPr>
            <p:ph type="sldNum" sz="quarter" idx="16"/>
          </p:nvPr>
        </p:nvSpPr>
        <p:spPr/>
        <p:txBody>
          <a:bodyPr/>
          <a:lstStyle/>
          <a:p>
            <a:pPr rtl="0"/>
            <a:fld id="{294A09A9-5501-47C1-A89A-A340965A2BE2}" type="slidenum">
              <a:rPr lang="it-IT" noProof="0" smtClean="0"/>
              <a:pPr rtl="0"/>
              <a:t>29</a:t>
            </a:fld>
            <a:endParaRPr lang="it-IT" noProof="0" dirty="0"/>
          </a:p>
        </p:txBody>
      </p:sp>
      <p:pic>
        <p:nvPicPr>
          <p:cNvPr id="8" name="Immagine 7">
            <a:extLst>
              <a:ext uri="{FF2B5EF4-FFF2-40B4-BE49-F238E27FC236}">
                <a16:creationId xmlns:a16="http://schemas.microsoft.com/office/drawing/2014/main" id="{78B966C4-E7EA-491E-A529-C34E30363E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68278" y="1136643"/>
            <a:ext cx="5923722" cy="4842294"/>
          </a:xfrm>
          <a:prstGeom prst="rect">
            <a:avLst/>
          </a:prstGeom>
        </p:spPr>
      </p:pic>
    </p:spTree>
    <p:extLst>
      <p:ext uri="{BB962C8B-B14F-4D97-AF65-F5344CB8AC3E}">
        <p14:creationId xmlns:p14="http://schemas.microsoft.com/office/powerpoint/2010/main" val="584547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774DFE6-2F44-4A11-9C90-CD7B4192320F}"/>
              </a:ext>
            </a:extLst>
          </p:cNvPr>
          <p:cNvSpPr>
            <a:spLocks noGrp="1"/>
          </p:cNvSpPr>
          <p:nvPr>
            <p:ph type="title"/>
          </p:nvPr>
        </p:nvSpPr>
        <p:spPr/>
        <p:txBody>
          <a:bodyPr/>
          <a:lstStyle/>
          <a:p>
            <a:r>
              <a:rPr lang="it-IT" dirty="0"/>
              <a:t>Indice (2/3)</a:t>
            </a:r>
          </a:p>
        </p:txBody>
      </p:sp>
      <p:sp>
        <p:nvSpPr>
          <p:cNvPr id="4" name="Segnaposto testo 3">
            <a:extLst>
              <a:ext uri="{FF2B5EF4-FFF2-40B4-BE49-F238E27FC236}">
                <a16:creationId xmlns:a16="http://schemas.microsoft.com/office/drawing/2014/main" id="{6441F99D-9BA0-4A8A-8A7D-0F9917C31DC6}"/>
              </a:ext>
            </a:extLst>
          </p:cNvPr>
          <p:cNvSpPr>
            <a:spLocks noGrp="1"/>
          </p:cNvSpPr>
          <p:nvPr>
            <p:ph type="body" sz="quarter" idx="14"/>
          </p:nvPr>
        </p:nvSpPr>
        <p:spPr/>
        <p:txBody>
          <a:bodyPr/>
          <a:lstStyle/>
          <a:p>
            <a:r>
              <a:rPr lang="it-IT" dirty="0"/>
              <a:t>06. Comandi disponibili</a:t>
            </a:r>
          </a:p>
        </p:txBody>
      </p:sp>
      <p:sp>
        <p:nvSpPr>
          <p:cNvPr id="6" name="Segnaposto testo 5">
            <a:extLst>
              <a:ext uri="{FF2B5EF4-FFF2-40B4-BE49-F238E27FC236}">
                <a16:creationId xmlns:a16="http://schemas.microsoft.com/office/drawing/2014/main" id="{1D0D7EA8-7C68-465C-BB4C-C5AD88AE453A}"/>
              </a:ext>
            </a:extLst>
          </p:cNvPr>
          <p:cNvSpPr>
            <a:spLocks noGrp="1"/>
          </p:cNvSpPr>
          <p:nvPr>
            <p:ph type="body" sz="quarter" idx="16"/>
          </p:nvPr>
        </p:nvSpPr>
        <p:spPr/>
        <p:txBody>
          <a:bodyPr/>
          <a:lstStyle/>
          <a:p>
            <a:r>
              <a:rPr lang="it-IT" dirty="0"/>
              <a:t>07. Comando LIST</a:t>
            </a:r>
          </a:p>
        </p:txBody>
      </p:sp>
      <p:sp>
        <p:nvSpPr>
          <p:cNvPr id="8" name="Segnaposto testo 7">
            <a:extLst>
              <a:ext uri="{FF2B5EF4-FFF2-40B4-BE49-F238E27FC236}">
                <a16:creationId xmlns:a16="http://schemas.microsoft.com/office/drawing/2014/main" id="{B61EA940-6FD0-48CC-9BFD-7E2C146A716F}"/>
              </a:ext>
            </a:extLst>
          </p:cNvPr>
          <p:cNvSpPr>
            <a:spLocks noGrp="1"/>
          </p:cNvSpPr>
          <p:nvPr>
            <p:ph type="body" sz="quarter" idx="20"/>
          </p:nvPr>
        </p:nvSpPr>
        <p:spPr/>
        <p:txBody>
          <a:bodyPr/>
          <a:lstStyle/>
          <a:p>
            <a:r>
              <a:rPr lang="it-IT" dirty="0"/>
              <a:t>08. Comando GET</a:t>
            </a:r>
          </a:p>
        </p:txBody>
      </p:sp>
      <p:sp>
        <p:nvSpPr>
          <p:cNvPr id="10" name="Segnaposto testo 9">
            <a:extLst>
              <a:ext uri="{FF2B5EF4-FFF2-40B4-BE49-F238E27FC236}">
                <a16:creationId xmlns:a16="http://schemas.microsoft.com/office/drawing/2014/main" id="{538E6AF0-F9C2-44B5-A9D8-B068402EE6DB}"/>
              </a:ext>
            </a:extLst>
          </p:cNvPr>
          <p:cNvSpPr>
            <a:spLocks noGrp="1"/>
          </p:cNvSpPr>
          <p:nvPr>
            <p:ph type="body" sz="quarter" idx="22"/>
          </p:nvPr>
        </p:nvSpPr>
        <p:spPr/>
        <p:txBody>
          <a:bodyPr/>
          <a:lstStyle/>
          <a:p>
            <a:r>
              <a:rPr lang="it-IT" dirty="0"/>
              <a:t>09. Comando PUT</a:t>
            </a:r>
          </a:p>
        </p:txBody>
      </p:sp>
      <p:sp>
        <p:nvSpPr>
          <p:cNvPr id="12" name="Segnaposto testo 11">
            <a:extLst>
              <a:ext uri="{FF2B5EF4-FFF2-40B4-BE49-F238E27FC236}">
                <a16:creationId xmlns:a16="http://schemas.microsoft.com/office/drawing/2014/main" id="{C867E028-539C-4430-9D5B-547AF3854657}"/>
              </a:ext>
            </a:extLst>
          </p:cNvPr>
          <p:cNvSpPr>
            <a:spLocks noGrp="1"/>
          </p:cNvSpPr>
          <p:nvPr>
            <p:ph type="body" sz="quarter" idx="24"/>
          </p:nvPr>
        </p:nvSpPr>
        <p:spPr/>
        <p:txBody>
          <a:bodyPr/>
          <a:lstStyle/>
          <a:p>
            <a:r>
              <a:rPr lang="it-IT" dirty="0"/>
              <a:t>10. Comando EXIT</a:t>
            </a:r>
          </a:p>
        </p:txBody>
      </p:sp>
      <p:sp>
        <p:nvSpPr>
          <p:cNvPr id="13" name="Segnaposto data 12">
            <a:extLst>
              <a:ext uri="{FF2B5EF4-FFF2-40B4-BE49-F238E27FC236}">
                <a16:creationId xmlns:a16="http://schemas.microsoft.com/office/drawing/2014/main" id="{5F17469E-81CD-4DDC-A10C-BB66C1FE4D02}"/>
              </a:ext>
            </a:extLst>
          </p:cNvPr>
          <p:cNvSpPr>
            <a:spLocks noGrp="1"/>
          </p:cNvSpPr>
          <p:nvPr>
            <p:ph type="dt" sz="half" idx="25"/>
          </p:nvPr>
        </p:nvSpPr>
        <p:spPr/>
        <p:txBody>
          <a:bodyPr/>
          <a:lstStyle/>
          <a:p>
            <a:pPr rtl="0"/>
            <a:r>
              <a:rPr lang="it-IT" noProof="0">
                <a:latin typeface="+mn-lt"/>
              </a:rPr>
              <a:t>06/09/2021</a:t>
            </a:r>
            <a:endParaRPr lang="it-IT" noProof="0" dirty="0">
              <a:latin typeface="+mn-lt"/>
            </a:endParaRPr>
          </a:p>
        </p:txBody>
      </p:sp>
      <p:sp>
        <p:nvSpPr>
          <p:cNvPr id="14" name="Segnaposto numero diapositiva 13">
            <a:extLst>
              <a:ext uri="{FF2B5EF4-FFF2-40B4-BE49-F238E27FC236}">
                <a16:creationId xmlns:a16="http://schemas.microsoft.com/office/drawing/2014/main" id="{3F46E63B-BD1E-4416-8E42-2DCAF17C5FB2}"/>
              </a:ext>
            </a:extLst>
          </p:cNvPr>
          <p:cNvSpPr>
            <a:spLocks noGrp="1"/>
          </p:cNvSpPr>
          <p:nvPr>
            <p:ph type="sldNum" sz="quarter" idx="27"/>
          </p:nvPr>
        </p:nvSpPr>
        <p:spPr/>
        <p:txBody>
          <a:bodyPr/>
          <a:lstStyle/>
          <a:p>
            <a:pPr rtl="0"/>
            <a:fld id="{294A09A9-5501-47C1-A89A-A340965A2BE2}" type="slidenum">
              <a:rPr lang="it-IT" noProof="0" smtClean="0"/>
              <a:pPr rtl="0"/>
              <a:t>3</a:t>
            </a:fld>
            <a:endParaRPr lang="it-IT" noProof="0" dirty="0"/>
          </a:p>
        </p:txBody>
      </p:sp>
    </p:spTree>
    <p:extLst>
      <p:ext uri="{BB962C8B-B14F-4D97-AF65-F5344CB8AC3E}">
        <p14:creationId xmlns:p14="http://schemas.microsoft.com/office/powerpoint/2010/main" val="20728467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1DF3D98-3C30-4CFC-8643-C81E829C8C25}"/>
              </a:ext>
            </a:extLst>
          </p:cNvPr>
          <p:cNvSpPr>
            <a:spLocks noGrp="1"/>
          </p:cNvSpPr>
          <p:nvPr>
            <p:ph type="title"/>
          </p:nvPr>
        </p:nvSpPr>
        <p:spPr/>
        <p:txBody>
          <a:bodyPr rtlCol="0">
            <a:normAutofit fontScale="90000"/>
          </a:bodyPr>
          <a:lstStyle/>
          <a:p>
            <a:pPr rtl="0"/>
            <a:r>
              <a:rPr lang="it-IT" dirty="0"/>
              <a:t>Grazie dell’attenzione</a:t>
            </a:r>
          </a:p>
        </p:txBody>
      </p:sp>
      <p:sp>
        <p:nvSpPr>
          <p:cNvPr id="11" name="Sottotitolo 10">
            <a:extLst>
              <a:ext uri="{FF2B5EF4-FFF2-40B4-BE49-F238E27FC236}">
                <a16:creationId xmlns:a16="http://schemas.microsoft.com/office/drawing/2014/main" id="{F0F25866-5DB1-334A-8037-692579FBDE39}"/>
              </a:ext>
            </a:extLst>
          </p:cNvPr>
          <p:cNvSpPr>
            <a:spLocks noGrp="1"/>
          </p:cNvSpPr>
          <p:nvPr>
            <p:ph type="subTitle" idx="1"/>
          </p:nvPr>
        </p:nvSpPr>
        <p:spPr>
          <a:xfrm>
            <a:off x="6907623" y="3429000"/>
            <a:ext cx="4903377" cy="1057791"/>
          </a:xfrm>
        </p:spPr>
        <p:txBody>
          <a:bodyPr rtlCol="0">
            <a:normAutofit/>
          </a:bodyPr>
          <a:lstStyle/>
          <a:p>
            <a:pPr rtl="0"/>
            <a:r>
              <a:rPr lang="it-IT" sz="2000" dirty="0"/>
              <a:t>Emanuele Arilli e Luca Sugamosto</a:t>
            </a:r>
          </a:p>
        </p:txBody>
      </p:sp>
      <p:sp>
        <p:nvSpPr>
          <p:cNvPr id="4" name="Segnaposto testo 3">
            <a:extLst>
              <a:ext uri="{FF2B5EF4-FFF2-40B4-BE49-F238E27FC236}">
                <a16:creationId xmlns:a16="http://schemas.microsoft.com/office/drawing/2014/main" id="{662EB1C2-FB11-4F2F-B1C1-1C0126618EDF}"/>
              </a:ext>
            </a:extLst>
          </p:cNvPr>
          <p:cNvSpPr>
            <a:spLocks noGrp="1"/>
          </p:cNvSpPr>
          <p:nvPr>
            <p:ph type="body" sz="quarter" idx="11"/>
          </p:nvPr>
        </p:nvSpPr>
        <p:spPr>
          <a:xfrm>
            <a:off x="6896100" y="4073481"/>
            <a:ext cx="4914900" cy="1617378"/>
          </a:xfrm>
        </p:spPr>
        <p:txBody>
          <a:bodyPr/>
          <a:lstStyle/>
          <a:p>
            <a:r>
              <a:rPr lang="it-IT" sz="2000" dirty="0"/>
              <a:t>E-mail di contatto:</a:t>
            </a:r>
          </a:p>
          <a:p>
            <a:r>
              <a:rPr lang="it-IT" sz="2000" dirty="0">
                <a:hlinkClick r:id="rId3"/>
              </a:rPr>
              <a:t>emanuele.arilli@students.uniroma2.eu</a:t>
            </a:r>
            <a:endParaRPr lang="it-IT" sz="2000" dirty="0"/>
          </a:p>
          <a:p>
            <a:r>
              <a:rPr lang="it-IT" sz="2000" dirty="0">
                <a:hlinkClick r:id="rId4"/>
              </a:rPr>
              <a:t>luca.sugamosto@students.uniroma2.eu</a:t>
            </a:r>
            <a:endParaRPr lang="it-IT" sz="2000" dirty="0"/>
          </a:p>
          <a:p>
            <a:endParaRPr lang="it-IT" dirty="0"/>
          </a:p>
        </p:txBody>
      </p:sp>
      <p:pic>
        <p:nvPicPr>
          <p:cNvPr id="7" name="Segnaposto immagine 6" descr="Robot che aziona un macchinario">
            <a:extLst>
              <a:ext uri="{FF2B5EF4-FFF2-40B4-BE49-F238E27FC236}">
                <a16:creationId xmlns:a16="http://schemas.microsoft.com/office/drawing/2014/main" id="{451F5E96-BCAD-4B90-ACD4-61C2E3AE9CE8}"/>
              </a:ext>
            </a:extLst>
          </p:cNvPr>
          <p:cNvPicPr>
            <a:picLocks noGrp="1" noChangeAspect="1"/>
          </p:cNvPicPr>
          <p:nvPr>
            <p:ph type="pic" sz="quarter" idx="13"/>
          </p:nvPr>
        </p:nvPicPr>
        <p:blipFill>
          <a:blip r:embed="rId5">
            <a:extLst>
              <a:ext uri="{28A0092B-C50C-407E-A947-70E740481C1C}">
                <a14:useLocalDpi xmlns:a14="http://schemas.microsoft.com/office/drawing/2010/main" val="0"/>
              </a:ext>
            </a:extLst>
          </a:blip>
          <a:srcRect l="15860" r="15860"/>
          <a:stretch>
            <a:fillRect/>
          </a:stretch>
        </p:blipFill>
        <p:spPr/>
      </p:pic>
    </p:spTree>
    <p:extLst>
      <p:ext uri="{BB962C8B-B14F-4D97-AF65-F5344CB8AC3E}">
        <p14:creationId xmlns:p14="http://schemas.microsoft.com/office/powerpoint/2010/main" val="23366773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2BD0520-A1DF-4B0E-9A43-D2789FA7D118}"/>
              </a:ext>
            </a:extLst>
          </p:cNvPr>
          <p:cNvSpPr>
            <a:spLocks noGrp="1"/>
          </p:cNvSpPr>
          <p:nvPr>
            <p:ph type="title"/>
          </p:nvPr>
        </p:nvSpPr>
        <p:spPr/>
        <p:txBody>
          <a:bodyPr/>
          <a:lstStyle/>
          <a:p>
            <a:r>
              <a:rPr lang="it-IT" dirty="0"/>
              <a:t>Indice (3/3)</a:t>
            </a:r>
          </a:p>
        </p:txBody>
      </p:sp>
      <p:sp>
        <p:nvSpPr>
          <p:cNvPr id="4" name="Segnaposto testo 3">
            <a:extLst>
              <a:ext uri="{FF2B5EF4-FFF2-40B4-BE49-F238E27FC236}">
                <a16:creationId xmlns:a16="http://schemas.microsoft.com/office/drawing/2014/main" id="{3C1A746B-9215-4BCA-BDC4-1FBC22186F51}"/>
              </a:ext>
            </a:extLst>
          </p:cNvPr>
          <p:cNvSpPr>
            <a:spLocks noGrp="1"/>
          </p:cNvSpPr>
          <p:nvPr>
            <p:ph type="body" sz="quarter" idx="14"/>
          </p:nvPr>
        </p:nvSpPr>
        <p:spPr/>
        <p:txBody>
          <a:bodyPr/>
          <a:lstStyle/>
          <a:p>
            <a:r>
              <a:rPr lang="it-IT" dirty="0"/>
              <a:t>11. Analisi e testing</a:t>
            </a:r>
          </a:p>
        </p:txBody>
      </p:sp>
      <p:sp>
        <p:nvSpPr>
          <p:cNvPr id="13" name="Segnaposto data 12">
            <a:extLst>
              <a:ext uri="{FF2B5EF4-FFF2-40B4-BE49-F238E27FC236}">
                <a16:creationId xmlns:a16="http://schemas.microsoft.com/office/drawing/2014/main" id="{76189D79-B12D-432A-B187-13908A22D710}"/>
              </a:ext>
            </a:extLst>
          </p:cNvPr>
          <p:cNvSpPr>
            <a:spLocks noGrp="1"/>
          </p:cNvSpPr>
          <p:nvPr>
            <p:ph type="dt" sz="half" idx="25"/>
          </p:nvPr>
        </p:nvSpPr>
        <p:spPr/>
        <p:txBody>
          <a:bodyPr/>
          <a:lstStyle/>
          <a:p>
            <a:pPr rtl="0"/>
            <a:r>
              <a:rPr lang="it-IT" noProof="0">
                <a:latin typeface="+mn-lt"/>
              </a:rPr>
              <a:t>06/09/2021</a:t>
            </a:r>
            <a:endParaRPr lang="it-IT" noProof="0" dirty="0">
              <a:latin typeface="+mn-lt"/>
            </a:endParaRPr>
          </a:p>
        </p:txBody>
      </p:sp>
      <p:sp>
        <p:nvSpPr>
          <p:cNvPr id="14" name="Segnaposto numero diapositiva 13">
            <a:extLst>
              <a:ext uri="{FF2B5EF4-FFF2-40B4-BE49-F238E27FC236}">
                <a16:creationId xmlns:a16="http://schemas.microsoft.com/office/drawing/2014/main" id="{79EABBA4-651B-467C-AD9F-F63C029EB6C8}"/>
              </a:ext>
            </a:extLst>
          </p:cNvPr>
          <p:cNvSpPr>
            <a:spLocks noGrp="1"/>
          </p:cNvSpPr>
          <p:nvPr>
            <p:ph type="sldNum" sz="quarter" idx="27"/>
          </p:nvPr>
        </p:nvSpPr>
        <p:spPr/>
        <p:txBody>
          <a:bodyPr/>
          <a:lstStyle/>
          <a:p>
            <a:pPr rtl="0"/>
            <a:fld id="{294A09A9-5501-47C1-A89A-A340965A2BE2}" type="slidenum">
              <a:rPr lang="it-IT" noProof="0" smtClean="0"/>
              <a:pPr rtl="0"/>
              <a:t>4</a:t>
            </a:fld>
            <a:endParaRPr lang="it-IT" noProof="0" dirty="0"/>
          </a:p>
        </p:txBody>
      </p:sp>
      <p:sp>
        <p:nvSpPr>
          <p:cNvPr id="6" name="CasellaDiTesto 5">
            <a:extLst>
              <a:ext uri="{FF2B5EF4-FFF2-40B4-BE49-F238E27FC236}">
                <a16:creationId xmlns:a16="http://schemas.microsoft.com/office/drawing/2014/main" id="{EACD0A46-D2A6-4A46-8FDE-17CB3AEEBE27}"/>
              </a:ext>
            </a:extLst>
          </p:cNvPr>
          <p:cNvSpPr txBox="1"/>
          <p:nvPr/>
        </p:nvSpPr>
        <p:spPr>
          <a:xfrm>
            <a:off x="3556822" y="2209800"/>
            <a:ext cx="2568388" cy="92333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400"/>
              </a:spcBef>
              <a:spcAft>
                <a:spcPts val="0"/>
              </a:spcAft>
              <a:buClrTx/>
              <a:buSzTx/>
              <a:buFont typeface="Arial" panose="020B0604020202020204" pitchFamily="34" charset="0"/>
              <a:buNone/>
              <a:tabLst/>
              <a:defRPr/>
            </a:pPr>
            <a:r>
              <a:rPr kumimoji="0" lang="it-IT" sz="1800" b="0" i="0" u="none" strike="noStrike" kern="1200" cap="none" spc="0" normalizeH="0" baseline="0" noProof="0" dirty="0">
                <a:ln>
                  <a:noFill/>
                </a:ln>
                <a:solidFill>
                  <a:srgbClr val="7CA655"/>
                </a:solidFill>
                <a:effectLst/>
                <a:uLnTx/>
                <a:uFillTx/>
                <a:latin typeface="Franklin Gothic Demi"/>
                <a:ea typeface="+mn-ea"/>
                <a:cs typeface="+mn-cs"/>
              </a:rPr>
              <a:t>12. Ringraziamenti e contatti</a:t>
            </a:r>
          </a:p>
          <a:p>
            <a:endParaRPr lang="it-IT" dirty="0"/>
          </a:p>
        </p:txBody>
      </p:sp>
    </p:spTree>
    <p:extLst>
      <p:ext uri="{BB962C8B-B14F-4D97-AF65-F5344CB8AC3E}">
        <p14:creationId xmlns:p14="http://schemas.microsoft.com/office/powerpoint/2010/main" val="3433724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1353F689-2E51-BF4F-AE47-7CEB7CC4C52A}"/>
              </a:ext>
            </a:extLst>
          </p:cNvPr>
          <p:cNvSpPr>
            <a:spLocks noGrp="1"/>
          </p:cNvSpPr>
          <p:nvPr>
            <p:ph type="title"/>
          </p:nvPr>
        </p:nvSpPr>
        <p:spPr>
          <a:xfrm>
            <a:off x="371061" y="879063"/>
            <a:ext cx="6745356" cy="610863"/>
          </a:xfrm>
        </p:spPr>
        <p:txBody>
          <a:bodyPr rtlCol="0">
            <a:normAutofit fontScale="90000"/>
          </a:bodyPr>
          <a:lstStyle/>
          <a:p>
            <a:pPr rtl="0"/>
            <a:r>
              <a:rPr lang="it-IT" dirty="0"/>
              <a:t>Specifica progettuale (1/2)</a:t>
            </a:r>
          </a:p>
        </p:txBody>
      </p:sp>
      <p:sp>
        <p:nvSpPr>
          <p:cNvPr id="4" name="Segnaposto testo 3">
            <a:extLst>
              <a:ext uri="{FF2B5EF4-FFF2-40B4-BE49-F238E27FC236}">
                <a16:creationId xmlns:a16="http://schemas.microsoft.com/office/drawing/2014/main" id="{A17F80A9-6337-524E-AC61-32C5AFEE8E6D}"/>
              </a:ext>
            </a:extLst>
          </p:cNvPr>
          <p:cNvSpPr>
            <a:spLocks noGrp="1"/>
          </p:cNvSpPr>
          <p:nvPr>
            <p:ph type="body" sz="quarter" idx="11"/>
          </p:nvPr>
        </p:nvSpPr>
        <p:spPr>
          <a:xfrm>
            <a:off x="971549" y="2289362"/>
            <a:ext cx="10796381" cy="3104273"/>
          </a:xfrm>
        </p:spPr>
        <p:txBody>
          <a:bodyPr rtlCol="0"/>
          <a:lstStyle/>
          <a:p>
            <a:pPr rtl="0"/>
            <a:r>
              <a:rPr lang="it-IT" dirty="0">
                <a:latin typeface="Arial" panose="020B0604020202020204" pitchFamily="34" charset="0"/>
                <a:cs typeface="Arial" panose="020B0604020202020204" pitchFamily="34" charset="0"/>
              </a:rPr>
              <a:t>Lo scopo del progetto è quello di progettare e implementare in linguaggio C usando l’API del socket di Berkeley un’applicazione client-server per il trasferimento di file che impieghi il servizio di rete senza connessione (ovvero UDP come protocollo di strato di trasporto).</a:t>
            </a:r>
          </a:p>
          <a:p>
            <a:pPr rtl="0"/>
            <a:r>
              <a:rPr lang="it-IT" dirty="0">
                <a:latin typeface="Arial" panose="020B0604020202020204" pitchFamily="34" charset="0"/>
                <a:cs typeface="Arial" panose="020B0604020202020204" pitchFamily="34" charset="0"/>
              </a:rPr>
              <a:t>Il software deve permettere:</a:t>
            </a:r>
          </a:p>
          <a:p>
            <a:pPr marL="285750" indent="-285750" rtl="0">
              <a:buFont typeface="Arial" panose="020B0604020202020204" pitchFamily="34" charset="0"/>
              <a:buChar char="•"/>
            </a:pPr>
            <a:r>
              <a:rPr lang="it-IT" dirty="0">
                <a:latin typeface="Arial" panose="020B0604020202020204" pitchFamily="34" charset="0"/>
                <a:cs typeface="Arial" panose="020B0604020202020204" pitchFamily="34" charset="0"/>
              </a:rPr>
              <a:t>Connessione client-server senza autenticazione;</a:t>
            </a:r>
          </a:p>
          <a:p>
            <a:pPr marL="285750" indent="-285750" rtl="0">
              <a:buFont typeface="Arial" panose="020B0604020202020204" pitchFamily="34" charset="0"/>
              <a:buChar char="•"/>
            </a:pPr>
            <a:r>
              <a:rPr lang="it-IT" dirty="0">
                <a:latin typeface="Arial" panose="020B0604020202020204" pitchFamily="34" charset="0"/>
                <a:cs typeface="Arial" panose="020B0604020202020204" pitchFamily="34" charset="0"/>
              </a:rPr>
              <a:t>La visualizzazione sul client dei file disponibili sul server (comando LIST);</a:t>
            </a:r>
          </a:p>
          <a:p>
            <a:pPr marL="285750" indent="-285750" rtl="0">
              <a:buFont typeface="Arial" panose="020B0604020202020204" pitchFamily="34" charset="0"/>
              <a:buChar char="•"/>
            </a:pPr>
            <a:r>
              <a:rPr lang="it-IT" dirty="0">
                <a:latin typeface="Arial" panose="020B0604020202020204" pitchFamily="34" charset="0"/>
                <a:cs typeface="Arial" panose="020B0604020202020204" pitchFamily="34" charset="0"/>
              </a:rPr>
              <a:t>Il download di un file dal server (comando GET);</a:t>
            </a:r>
          </a:p>
          <a:p>
            <a:pPr marL="285750" indent="-285750" rtl="0">
              <a:buFont typeface="Arial" panose="020B0604020202020204" pitchFamily="34" charset="0"/>
              <a:buChar char="•"/>
            </a:pPr>
            <a:r>
              <a:rPr lang="it-IT" dirty="0">
                <a:latin typeface="Arial" panose="020B0604020202020204" pitchFamily="34" charset="0"/>
                <a:cs typeface="Arial" panose="020B0604020202020204" pitchFamily="34" charset="0"/>
              </a:rPr>
              <a:t>L’upload di un file sul server (comando PUT);</a:t>
            </a:r>
          </a:p>
          <a:p>
            <a:pPr marL="285750" indent="-285750" rtl="0">
              <a:buFont typeface="Arial" panose="020B0604020202020204" pitchFamily="34" charset="0"/>
              <a:buChar char="•"/>
            </a:pPr>
            <a:r>
              <a:rPr lang="it-IT" dirty="0">
                <a:latin typeface="Arial" panose="020B0604020202020204" pitchFamily="34" charset="0"/>
                <a:cs typeface="Arial" panose="020B0604020202020204" pitchFamily="34" charset="0"/>
              </a:rPr>
              <a:t>Il trasferimento file in modo affidabile.</a:t>
            </a:r>
          </a:p>
          <a:p>
            <a:pPr rtl="0"/>
            <a:endParaRPr lang="it-IT" dirty="0">
              <a:latin typeface="Arial" panose="020B0604020202020204" pitchFamily="34" charset="0"/>
              <a:cs typeface="Arial" panose="020B0604020202020204" pitchFamily="34" charset="0"/>
            </a:endParaRPr>
          </a:p>
        </p:txBody>
      </p:sp>
      <p:sp>
        <p:nvSpPr>
          <p:cNvPr id="7" name="Segnaposto numero diapositiva 6">
            <a:extLst>
              <a:ext uri="{FF2B5EF4-FFF2-40B4-BE49-F238E27FC236}">
                <a16:creationId xmlns:a16="http://schemas.microsoft.com/office/drawing/2014/main" id="{F37669F0-EA6D-6B46-AF0E-A9C2D1F223DB}"/>
              </a:ext>
            </a:extLst>
          </p:cNvPr>
          <p:cNvSpPr>
            <a:spLocks noGrp="1"/>
          </p:cNvSpPr>
          <p:nvPr>
            <p:ph type="sldNum" sz="quarter" idx="16"/>
          </p:nvPr>
        </p:nvSpPr>
        <p:spPr>
          <a:xfrm>
            <a:off x="971550" y="6332220"/>
            <a:ext cx="523240" cy="247651"/>
          </a:xfrm>
        </p:spPr>
        <p:txBody>
          <a:bodyPr rtlCol="0"/>
          <a:lstStyle/>
          <a:p>
            <a:pPr rtl="0"/>
            <a:fld id="{294A09A9-5501-47C1-A89A-A340965A2BE2}" type="slidenum">
              <a:rPr lang="it-IT" smtClean="0"/>
              <a:pPr rtl="0"/>
              <a:t>5</a:t>
            </a:fld>
            <a:endParaRPr lang="it-IT"/>
          </a:p>
        </p:txBody>
      </p:sp>
      <p:sp>
        <p:nvSpPr>
          <p:cNvPr id="5" name="Segnaposto data 4">
            <a:extLst>
              <a:ext uri="{FF2B5EF4-FFF2-40B4-BE49-F238E27FC236}">
                <a16:creationId xmlns:a16="http://schemas.microsoft.com/office/drawing/2014/main" id="{2E803E71-3088-0347-9BCC-16ADB551CCC8}"/>
              </a:ext>
            </a:extLst>
          </p:cNvPr>
          <p:cNvSpPr>
            <a:spLocks noGrp="1"/>
          </p:cNvSpPr>
          <p:nvPr>
            <p:ph type="dt" sz="half" idx="14"/>
          </p:nvPr>
        </p:nvSpPr>
        <p:spPr>
          <a:xfrm>
            <a:off x="2992120" y="6332220"/>
            <a:ext cx="1313180" cy="247651"/>
          </a:xfrm>
        </p:spPr>
        <p:txBody>
          <a:bodyPr rtlCol="0"/>
          <a:lstStyle/>
          <a:p>
            <a:pPr rtl="0"/>
            <a:r>
              <a:rPr lang="it-IT"/>
              <a:t>06/09/2021</a:t>
            </a:r>
          </a:p>
        </p:txBody>
      </p:sp>
    </p:spTree>
    <p:extLst>
      <p:ext uri="{BB962C8B-B14F-4D97-AF65-F5344CB8AC3E}">
        <p14:creationId xmlns:p14="http://schemas.microsoft.com/office/powerpoint/2010/main" val="391246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DEE94A27-B5B4-4685-AFBE-F02357F350C0}"/>
              </a:ext>
            </a:extLst>
          </p:cNvPr>
          <p:cNvSpPr>
            <a:spLocks noGrp="1"/>
          </p:cNvSpPr>
          <p:nvPr>
            <p:ph type="title"/>
          </p:nvPr>
        </p:nvSpPr>
        <p:spPr>
          <a:xfrm>
            <a:off x="964023" y="879063"/>
            <a:ext cx="6708986" cy="610863"/>
          </a:xfrm>
        </p:spPr>
        <p:txBody>
          <a:bodyPr>
            <a:normAutofit fontScale="90000"/>
          </a:bodyPr>
          <a:lstStyle/>
          <a:p>
            <a:r>
              <a:rPr lang="it-IT" dirty="0"/>
              <a:t>Specifica progettuale (2/2)</a:t>
            </a:r>
          </a:p>
        </p:txBody>
      </p:sp>
      <p:sp>
        <p:nvSpPr>
          <p:cNvPr id="4" name="Segnaposto testo 3">
            <a:extLst>
              <a:ext uri="{FF2B5EF4-FFF2-40B4-BE49-F238E27FC236}">
                <a16:creationId xmlns:a16="http://schemas.microsoft.com/office/drawing/2014/main" id="{793186D8-221F-44C1-8193-8A2B439C0A51}"/>
              </a:ext>
            </a:extLst>
          </p:cNvPr>
          <p:cNvSpPr>
            <a:spLocks noGrp="1"/>
          </p:cNvSpPr>
          <p:nvPr>
            <p:ph type="body" sz="quarter" idx="11"/>
          </p:nvPr>
        </p:nvSpPr>
        <p:spPr>
          <a:xfrm>
            <a:off x="964023" y="2170094"/>
            <a:ext cx="10949681" cy="2795232"/>
          </a:xfrm>
        </p:spPr>
        <p:txBody>
          <a:bodyPr/>
          <a:lstStyle/>
          <a:p>
            <a:r>
              <a:rPr lang="it-IT" dirty="0">
                <a:latin typeface="Arial" panose="020B0604020202020204" pitchFamily="34" charset="0"/>
                <a:cs typeface="Arial" panose="020B0604020202020204" pitchFamily="34" charset="0"/>
              </a:rPr>
              <a:t>Lo scambio di messaggi avviene usando un servizio di comunicazione non affidabile. Al fine di garantire la corretta spedizione/ricezione dei messaggi e dei file sia il client che il server implementano a livello applicativo il protocollo    Go-Back-N.</a:t>
            </a:r>
          </a:p>
          <a:p>
            <a:r>
              <a:rPr lang="it-IT" dirty="0">
                <a:latin typeface="Arial" panose="020B0604020202020204" pitchFamily="34" charset="0"/>
                <a:cs typeface="Arial" panose="020B0604020202020204" pitchFamily="34" charset="0"/>
              </a:rPr>
              <a:t>Per simulare la perdita dei messaggi in rete, si assume che ogni messaggio sia scartato dal destinatario con probabilità p.</a:t>
            </a:r>
          </a:p>
          <a:p>
            <a:r>
              <a:rPr lang="it-IT" dirty="0">
                <a:latin typeface="Arial" panose="020B0604020202020204" pitchFamily="34" charset="0"/>
                <a:cs typeface="Arial" panose="020B0604020202020204" pitchFamily="34" charset="0"/>
              </a:rPr>
              <a:t>La dimensione della finestra di spedizione N, la probabilità di perdita dei messaggi p, e la durata del timeout T, sono tre costanti configurabili ed uguali per tutti i processi. Oltre all’uso di un timeout fisso, deve essere possibile scegliere l’uso di un valore per il timeout adattivo calcolato dinamicamente in base alla evoluzione dei ritardi di rete osservati.</a:t>
            </a:r>
          </a:p>
          <a:p>
            <a:r>
              <a:rPr lang="it-IT" dirty="0">
                <a:latin typeface="Arial" panose="020B0604020202020204" pitchFamily="34" charset="0"/>
                <a:cs typeface="Arial" panose="020B0604020202020204" pitchFamily="34" charset="0"/>
              </a:rPr>
              <a:t>I client ed il server devono essere eseguiti nello spazio utente senza richiedere privilegi di root. Il server deve essere in ascolto su una porta di default (configurabile).</a:t>
            </a:r>
          </a:p>
        </p:txBody>
      </p:sp>
      <p:sp>
        <p:nvSpPr>
          <p:cNvPr id="5" name="Segnaposto data 4">
            <a:extLst>
              <a:ext uri="{FF2B5EF4-FFF2-40B4-BE49-F238E27FC236}">
                <a16:creationId xmlns:a16="http://schemas.microsoft.com/office/drawing/2014/main" id="{B192EE89-D848-4C20-A6C1-C1D692E5B849}"/>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7E287C16-53D0-4E64-BF6E-872E3CD30727}"/>
              </a:ext>
            </a:extLst>
          </p:cNvPr>
          <p:cNvSpPr>
            <a:spLocks noGrp="1"/>
          </p:cNvSpPr>
          <p:nvPr>
            <p:ph type="sldNum" sz="quarter" idx="16"/>
          </p:nvPr>
        </p:nvSpPr>
        <p:spPr/>
        <p:txBody>
          <a:bodyPr/>
          <a:lstStyle/>
          <a:p>
            <a:pPr rtl="0"/>
            <a:fld id="{294A09A9-5501-47C1-A89A-A340965A2BE2}" type="slidenum">
              <a:rPr lang="it-IT" noProof="0" smtClean="0"/>
              <a:pPr rtl="0"/>
              <a:t>6</a:t>
            </a:fld>
            <a:endParaRPr lang="it-IT" noProof="0" dirty="0"/>
          </a:p>
        </p:txBody>
      </p:sp>
    </p:spTree>
    <p:extLst>
      <p:ext uri="{BB962C8B-B14F-4D97-AF65-F5344CB8AC3E}">
        <p14:creationId xmlns:p14="http://schemas.microsoft.com/office/powerpoint/2010/main" val="8491812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6F16FCB6-C4E7-40CA-969D-F9DB232BE7F8}"/>
              </a:ext>
            </a:extLst>
          </p:cNvPr>
          <p:cNvSpPr>
            <a:spLocks noGrp="1"/>
          </p:cNvSpPr>
          <p:nvPr>
            <p:ph type="title"/>
          </p:nvPr>
        </p:nvSpPr>
        <p:spPr>
          <a:xfrm>
            <a:off x="964023" y="879063"/>
            <a:ext cx="4941477" cy="610863"/>
          </a:xfrm>
        </p:spPr>
        <p:txBody>
          <a:bodyPr anchor="b">
            <a:normAutofit/>
          </a:bodyPr>
          <a:lstStyle/>
          <a:p>
            <a:r>
              <a:rPr lang="it-IT" dirty="0"/>
              <a:t>Connessione (1/2)</a:t>
            </a:r>
          </a:p>
        </p:txBody>
      </p:sp>
      <p:sp>
        <p:nvSpPr>
          <p:cNvPr id="4" name="Segnaposto testo 3">
            <a:extLst>
              <a:ext uri="{FF2B5EF4-FFF2-40B4-BE49-F238E27FC236}">
                <a16:creationId xmlns:a16="http://schemas.microsoft.com/office/drawing/2014/main" id="{EEF88B57-C012-4B74-8A3B-4EC7F8AA6451}"/>
              </a:ext>
            </a:extLst>
          </p:cNvPr>
          <p:cNvSpPr>
            <a:spLocks noGrp="1"/>
          </p:cNvSpPr>
          <p:nvPr>
            <p:ph type="body" sz="quarter" idx="11"/>
          </p:nvPr>
        </p:nvSpPr>
        <p:spPr>
          <a:xfrm>
            <a:off x="971550" y="2187762"/>
            <a:ext cx="4572001" cy="4009837"/>
          </a:xfrm>
        </p:spPr>
        <p:txBody>
          <a:bodyPr>
            <a:noAutofit/>
          </a:bodyPr>
          <a:lstStyle/>
          <a:p>
            <a:pPr>
              <a:lnSpc>
                <a:spcPct val="90000"/>
              </a:lnSpc>
            </a:pPr>
            <a:r>
              <a:rPr lang="it-IT" dirty="0">
                <a:latin typeface="Arial" panose="020B0604020202020204" pitchFamily="34" charset="0"/>
                <a:cs typeface="Arial" panose="020B0604020202020204" pitchFamily="34" charset="0"/>
              </a:rPr>
              <a:t>Per ogni processo client inizializzato vengono create ed associate due socket UDP, la prima per comunicare con il processo server padre la proprio esistenza e la seconda per effettuare lo scambio di informazioni e di comandi tra il processo client e il processo server figlio.</a:t>
            </a:r>
          </a:p>
          <a:p>
            <a:pPr>
              <a:lnSpc>
                <a:spcPct val="90000"/>
              </a:lnSpc>
            </a:pPr>
            <a:r>
              <a:rPr lang="it-IT" dirty="0">
                <a:latin typeface="Arial" panose="020B0604020202020204" pitchFamily="34" charset="0"/>
                <a:cs typeface="Arial" panose="020B0604020202020204" pitchFamily="34" charset="0"/>
              </a:rPr>
              <a:t>Ogni socket UDP è costituita dalla coppia IP/PORTA. Nel caso della prima socket si utilizza un numero di porta standard che vale 1024, mentre nella seconda socket si utilizza un numero di porta variabile da 1025 a 65535, questo per permettere di creare più socket UDP contemporaneamente e quindi avere processi client concorrenti.</a:t>
            </a:r>
          </a:p>
          <a:p>
            <a:pPr>
              <a:lnSpc>
                <a:spcPct val="90000"/>
              </a:lnSpc>
            </a:pPr>
            <a:r>
              <a:rPr lang="it-IT" dirty="0">
                <a:latin typeface="Arial" panose="020B0604020202020204" pitchFamily="34" charset="0"/>
                <a:cs typeface="Arial" panose="020B0604020202020204" pitchFamily="34" charset="0"/>
              </a:rPr>
              <a:t>Mentre in entrambe le socket per indirizzo IP si intende una delle interfacce del server a cui collegarsi.</a:t>
            </a:r>
          </a:p>
        </p:txBody>
      </p:sp>
      <p:sp>
        <p:nvSpPr>
          <p:cNvPr id="5" name="Segnaposto data 4">
            <a:extLst>
              <a:ext uri="{FF2B5EF4-FFF2-40B4-BE49-F238E27FC236}">
                <a16:creationId xmlns:a16="http://schemas.microsoft.com/office/drawing/2014/main" id="{78059B15-1355-4020-B7FF-C3ED107672BE}"/>
              </a:ext>
            </a:extLst>
          </p:cNvPr>
          <p:cNvSpPr>
            <a:spLocks noGrp="1"/>
          </p:cNvSpPr>
          <p:nvPr>
            <p:ph type="dt" sz="half" idx="14"/>
          </p:nvPr>
        </p:nvSpPr>
        <p:spPr>
          <a:xfrm>
            <a:off x="2992120" y="6332220"/>
            <a:ext cx="1313180" cy="247651"/>
          </a:xfrm>
        </p:spPr>
        <p:txBody>
          <a:bodyPr anchor="t">
            <a:normAutofit/>
          </a:bodyPr>
          <a:lstStyle/>
          <a:p>
            <a:pPr rtl="0">
              <a:spcAft>
                <a:spcPts val="600"/>
              </a:spcAft>
            </a:pPr>
            <a:r>
              <a:rPr lang="it-IT" noProof="0"/>
              <a:t>06/09/2021</a:t>
            </a:r>
          </a:p>
        </p:txBody>
      </p:sp>
      <p:sp>
        <p:nvSpPr>
          <p:cNvPr id="6" name="Segnaposto numero diapositiva 5">
            <a:extLst>
              <a:ext uri="{FF2B5EF4-FFF2-40B4-BE49-F238E27FC236}">
                <a16:creationId xmlns:a16="http://schemas.microsoft.com/office/drawing/2014/main" id="{FDDD1554-9271-402B-90CA-29FE7F27EBC8}"/>
              </a:ext>
            </a:extLst>
          </p:cNvPr>
          <p:cNvSpPr>
            <a:spLocks noGrp="1"/>
          </p:cNvSpPr>
          <p:nvPr>
            <p:ph type="sldNum" sz="quarter" idx="16"/>
          </p:nvPr>
        </p:nvSpPr>
        <p:spPr>
          <a:xfrm>
            <a:off x="971550" y="6332220"/>
            <a:ext cx="523240" cy="247651"/>
          </a:xfrm>
        </p:spPr>
        <p:txBody>
          <a:bodyPr anchor="t">
            <a:normAutofit/>
          </a:bodyPr>
          <a:lstStyle/>
          <a:p>
            <a:pPr rtl="0">
              <a:spcAft>
                <a:spcPts val="600"/>
              </a:spcAft>
            </a:pPr>
            <a:fld id="{294A09A9-5501-47C1-A89A-A340965A2BE2}" type="slidenum">
              <a:rPr lang="it-IT" noProof="0" smtClean="0"/>
              <a:pPr rtl="0">
                <a:spcAft>
                  <a:spcPts val="600"/>
                </a:spcAft>
              </a:pPr>
              <a:t>7</a:t>
            </a:fld>
            <a:endParaRPr lang="it-IT" noProof="0"/>
          </a:p>
        </p:txBody>
      </p:sp>
      <p:pic>
        <p:nvPicPr>
          <p:cNvPr id="16" name="Immagine 15" descr="Immagine che contiene testo&#10;&#10;Descrizione generata automaticamente">
            <a:extLst>
              <a:ext uri="{FF2B5EF4-FFF2-40B4-BE49-F238E27FC236}">
                <a16:creationId xmlns:a16="http://schemas.microsoft.com/office/drawing/2014/main" id="{F88B43C8-112D-499E-B0A3-BCDCBBD0BD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05500" y="-6308"/>
            <a:ext cx="6286500" cy="3429000"/>
          </a:xfrm>
          <a:prstGeom prst="rect">
            <a:avLst/>
          </a:prstGeom>
        </p:spPr>
      </p:pic>
      <p:pic>
        <p:nvPicPr>
          <p:cNvPr id="20" name="Immagine 19" descr="Immagine che contiene testo&#10;&#10;Descrizione generata automaticamente">
            <a:extLst>
              <a:ext uri="{FF2B5EF4-FFF2-40B4-BE49-F238E27FC236}">
                <a16:creationId xmlns:a16="http://schemas.microsoft.com/office/drawing/2014/main" id="{AF0A1DC7-4C04-422D-9BD9-0F57138C71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5500" y="3435309"/>
            <a:ext cx="6286500" cy="3422691"/>
          </a:xfrm>
          <a:prstGeom prst="rect">
            <a:avLst/>
          </a:prstGeom>
        </p:spPr>
      </p:pic>
    </p:spTree>
    <p:extLst>
      <p:ext uri="{BB962C8B-B14F-4D97-AF65-F5344CB8AC3E}">
        <p14:creationId xmlns:p14="http://schemas.microsoft.com/office/powerpoint/2010/main" val="7524383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97C5DB4E-6F18-43DB-9479-A54807F79675}"/>
              </a:ext>
            </a:extLst>
          </p:cNvPr>
          <p:cNvSpPr>
            <a:spLocks noGrp="1"/>
          </p:cNvSpPr>
          <p:nvPr>
            <p:ph type="title"/>
          </p:nvPr>
        </p:nvSpPr>
        <p:spPr/>
        <p:txBody>
          <a:bodyPr/>
          <a:lstStyle/>
          <a:p>
            <a:r>
              <a:rPr lang="it-IT" dirty="0"/>
              <a:t>Connessione (2/2)</a:t>
            </a:r>
          </a:p>
        </p:txBody>
      </p:sp>
      <p:sp>
        <p:nvSpPr>
          <p:cNvPr id="4" name="Segnaposto testo 3">
            <a:extLst>
              <a:ext uri="{FF2B5EF4-FFF2-40B4-BE49-F238E27FC236}">
                <a16:creationId xmlns:a16="http://schemas.microsoft.com/office/drawing/2014/main" id="{C4E3F1D9-6438-4E93-B5FB-AC37FBBBD673}"/>
              </a:ext>
            </a:extLst>
          </p:cNvPr>
          <p:cNvSpPr>
            <a:spLocks noGrp="1"/>
          </p:cNvSpPr>
          <p:nvPr>
            <p:ph type="body" sz="quarter" idx="11"/>
          </p:nvPr>
        </p:nvSpPr>
        <p:spPr>
          <a:xfrm>
            <a:off x="952499" y="2289363"/>
            <a:ext cx="10920187" cy="3138980"/>
          </a:xfrm>
        </p:spPr>
        <p:txBody>
          <a:bodyPr/>
          <a:lstStyle/>
          <a:p>
            <a:r>
              <a:rPr lang="it-IT" dirty="0">
                <a:latin typeface="Arial" panose="020B0604020202020204" pitchFamily="34" charset="0"/>
                <a:cs typeface="Arial" panose="020B0604020202020204" pitchFamily="34" charset="0"/>
              </a:rPr>
              <a:t>In riferimento al processo client si ha che la connessione viene eseguita per mezzo della funzione «</a:t>
            </a:r>
            <a:r>
              <a:rPr lang="it-IT" dirty="0" err="1">
                <a:latin typeface="Arial" panose="020B0604020202020204" pitchFamily="34" charset="0"/>
                <a:cs typeface="Arial" panose="020B0604020202020204" pitchFamily="34" charset="0"/>
              </a:rPr>
              <a:t>create_connection</a:t>
            </a:r>
            <a:r>
              <a:rPr lang="it-IT" dirty="0">
                <a:latin typeface="Arial" panose="020B0604020202020204" pitchFamily="34" charset="0"/>
                <a:cs typeface="Arial" panose="020B0604020202020204" pitchFamily="34" charset="0"/>
              </a:rPr>
              <a:t>()», nella quale vengono passati i parametri: indirizzo IP e numero di porta . All’interno di «</a:t>
            </a:r>
            <a:r>
              <a:rPr lang="it-IT" dirty="0" err="1">
                <a:latin typeface="Arial" panose="020B0604020202020204" pitchFamily="34" charset="0"/>
                <a:cs typeface="Arial" panose="020B0604020202020204" pitchFamily="34" charset="0"/>
              </a:rPr>
              <a:t>create_connection</a:t>
            </a:r>
            <a:r>
              <a:rPr lang="it-IT" dirty="0">
                <a:latin typeface="Arial" panose="020B0604020202020204" pitchFamily="34" charset="0"/>
                <a:cs typeface="Arial" panose="020B0604020202020204" pitchFamily="34" charset="0"/>
              </a:rPr>
              <a:t>» viene poi richiamata la funzione «socket()» per la creazione della socket UDP per mezzo dell’inserimento del parametro «SOCK_DGRAM». Infine viene inizializzata la struttura per la gestione delle informazioni del server.</a:t>
            </a:r>
          </a:p>
          <a:p>
            <a:endParaRPr lang="it-IT" dirty="0">
              <a:latin typeface="Arial" panose="020B0604020202020204" pitchFamily="34" charset="0"/>
              <a:cs typeface="Arial" panose="020B0604020202020204" pitchFamily="34" charset="0"/>
            </a:endParaRPr>
          </a:p>
          <a:p>
            <a:r>
              <a:rPr lang="it-IT" dirty="0">
                <a:latin typeface="Arial" panose="020B0604020202020204" pitchFamily="34" charset="0"/>
                <a:cs typeface="Arial" panose="020B0604020202020204" pitchFamily="34" charset="0"/>
              </a:rPr>
              <a:t>In riferimento al processo server si ha lo stesso la funzione «</a:t>
            </a:r>
            <a:r>
              <a:rPr lang="it-IT" dirty="0" err="1">
                <a:latin typeface="Arial" panose="020B0604020202020204" pitchFamily="34" charset="0"/>
                <a:cs typeface="Arial" panose="020B0604020202020204" pitchFamily="34" charset="0"/>
              </a:rPr>
              <a:t>create_connection</a:t>
            </a:r>
            <a:r>
              <a:rPr lang="it-IT" dirty="0">
                <a:latin typeface="Arial" panose="020B0604020202020204" pitchFamily="34" charset="0"/>
                <a:cs typeface="Arial" panose="020B0604020202020204" pitchFamily="34" charset="0"/>
              </a:rPr>
              <a:t>()», in questo caso viene passato come parametro solo il numero di porta. Come in precedenza si utilizza la funzione «socket()» per la creazione della socket UDP e si inizializza la struttura per la gestione delle informazioni del server che ha alcune differenze da quella del processo client. In aggiunta è presente anche la funzione «</a:t>
            </a:r>
            <a:r>
              <a:rPr lang="it-IT" dirty="0" err="1">
                <a:latin typeface="Arial" panose="020B0604020202020204" pitchFamily="34" charset="0"/>
                <a:cs typeface="Arial" panose="020B0604020202020204" pitchFamily="34" charset="0"/>
              </a:rPr>
              <a:t>bind</a:t>
            </a:r>
            <a:r>
              <a:rPr lang="it-IT" dirty="0">
                <a:latin typeface="Arial" panose="020B0604020202020204" pitchFamily="34" charset="0"/>
                <a:cs typeface="Arial" panose="020B0604020202020204" pitchFamily="34" charset="0"/>
              </a:rPr>
              <a:t>()» in cui si passa come parametro il descrittore della socket e la struttura del server, questo per permettere che le due informazioni vengano correttamente legate una all’altra.</a:t>
            </a:r>
          </a:p>
        </p:txBody>
      </p:sp>
      <p:sp>
        <p:nvSpPr>
          <p:cNvPr id="5" name="Segnaposto data 4">
            <a:extLst>
              <a:ext uri="{FF2B5EF4-FFF2-40B4-BE49-F238E27FC236}">
                <a16:creationId xmlns:a16="http://schemas.microsoft.com/office/drawing/2014/main" id="{AF7A84B7-EC33-4D93-9A3A-EB49A79B1A79}"/>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335AFB92-EB98-4CC8-BCB9-E1F0E3ECFB7A}"/>
              </a:ext>
            </a:extLst>
          </p:cNvPr>
          <p:cNvSpPr>
            <a:spLocks noGrp="1"/>
          </p:cNvSpPr>
          <p:nvPr>
            <p:ph type="sldNum" sz="quarter" idx="16"/>
          </p:nvPr>
        </p:nvSpPr>
        <p:spPr/>
        <p:txBody>
          <a:bodyPr/>
          <a:lstStyle/>
          <a:p>
            <a:pPr rtl="0"/>
            <a:fld id="{294A09A9-5501-47C1-A89A-A340965A2BE2}" type="slidenum">
              <a:rPr lang="it-IT" noProof="0" smtClean="0"/>
              <a:pPr rtl="0"/>
              <a:t>8</a:t>
            </a:fld>
            <a:endParaRPr lang="it-IT" noProof="0" dirty="0"/>
          </a:p>
        </p:txBody>
      </p:sp>
    </p:spTree>
    <p:extLst>
      <p:ext uri="{BB962C8B-B14F-4D97-AF65-F5344CB8AC3E}">
        <p14:creationId xmlns:p14="http://schemas.microsoft.com/office/powerpoint/2010/main" val="33030860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a:extLst>
              <a:ext uri="{FF2B5EF4-FFF2-40B4-BE49-F238E27FC236}">
                <a16:creationId xmlns:a16="http://schemas.microsoft.com/office/drawing/2014/main" id="{45115AFB-B114-4EC0-BEE6-202D3B08FA01}"/>
              </a:ext>
            </a:extLst>
          </p:cNvPr>
          <p:cNvSpPr>
            <a:spLocks noGrp="1"/>
          </p:cNvSpPr>
          <p:nvPr>
            <p:ph type="title"/>
          </p:nvPr>
        </p:nvSpPr>
        <p:spPr/>
        <p:txBody>
          <a:bodyPr>
            <a:normAutofit fontScale="90000"/>
          </a:bodyPr>
          <a:lstStyle/>
          <a:p>
            <a:r>
              <a:rPr lang="it-IT" dirty="0"/>
              <a:t>Perdita di pacchetti</a:t>
            </a:r>
          </a:p>
        </p:txBody>
      </p:sp>
      <p:sp>
        <p:nvSpPr>
          <p:cNvPr id="4" name="Segnaposto testo 3">
            <a:extLst>
              <a:ext uri="{FF2B5EF4-FFF2-40B4-BE49-F238E27FC236}">
                <a16:creationId xmlns:a16="http://schemas.microsoft.com/office/drawing/2014/main" id="{DAAB07FA-4762-490F-90DE-376C003CCC14}"/>
              </a:ext>
            </a:extLst>
          </p:cNvPr>
          <p:cNvSpPr>
            <a:spLocks noGrp="1"/>
          </p:cNvSpPr>
          <p:nvPr>
            <p:ph type="body" sz="quarter" idx="11"/>
          </p:nvPr>
        </p:nvSpPr>
        <p:spPr>
          <a:xfrm>
            <a:off x="952499" y="2289362"/>
            <a:ext cx="4572001" cy="4042857"/>
          </a:xfrm>
        </p:spPr>
        <p:txBody>
          <a:bodyPr/>
          <a:lstStyle/>
          <a:p>
            <a:r>
              <a:rPr lang="it-IT" dirty="0">
                <a:latin typeface="Arial" panose="020B0604020202020204" pitchFamily="34" charset="0"/>
                <a:cs typeface="Arial" panose="020B0604020202020204" pitchFamily="34" charset="0"/>
              </a:rPr>
              <a:t>In una rete locale e ancora di più all’interno dello stesso host è improbabile perdere i pacchetti, per cui la perdita viene simulata attraverso l’utilizzo della variabile p (probabilità di perdita) e della funzione «</a:t>
            </a:r>
            <a:r>
              <a:rPr lang="it-IT" dirty="0" err="1">
                <a:latin typeface="Arial" panose="020B0604020202020204" pitchFamily="34" charset="0"/>
                <a:cs typeface="Arial" panose="020B0604020202020204" pitchFamily="34" charset="0"/>
              </a:rPr>
              <a:t>srand</a:t>
            </a:r>
            <a:r>
              <a:rPr lang="it-IT" dirty="0">
                <a:latin typeface="Arial" panose="020B0604020202020204" pitchFamily="34" charset="0"/>
                <a:cs typeface="Arial" panose="020B0604020202020204" pitchFamily="34" charset="0"/>
              </a:rPr>
              <a:t>()», la quale genera un numero randomico.</a:t>
            </a:r>
          </a:p>
          <a:p>
            <a:r>
              <a:rPr lang="it-IT" dirty="0">
                <a:latin typeface="Arial" panose="020B0604020202020204" pitchFamily="34" charset="0"/>
                <a:cs typeface="Arial" panose="020B0604020202020204" pitchFamily="34" charset="0"/>
              </a:rPr>
              <a:t>Una volta generato il numero casuale (uno per ogni pacchetto ricevuto), questo viene confrontato con il valore di p e se risulta minore allora il pacchetto viene considerato perso altrimenti risulta arrivato con successo e quindi preso in esame dal ricevente.</a:t>
            </a:r>
          </a:p>
          <a:p>
            <a:r>
              <a:rPr lang="it-IT" dirty="0">
                <a:latin typeface="Arial" panose="020B0604020202020204" pitchFamily="34" charset="0"/>
                <a:cs typeface="Arial" panose="020B0604020202020204" pitchFamily="34" charset="0"/>
              </a:rPr>
              <a:t>Utilizzando questo approccio si tiene il mittente all’oscuro delle perdite e invia regolarmente i pacchetti.</a:t>
            </a:r>
          </a:p>
        </p:txBody>
      </p:sp>
      <p:sp>
        <p:nvSpPr>
          <p:cNvPr id="5" name="Segnaposto data 4">
            <a:extLst>
              <a:ext uri="{FF2B5EF4-FFF2-40B4-BE49-F238E27FC236}">
                <a16:creationId xmlns:a16="http://schemas.microsoft.com/office/drawing/2014/main" id="{BF461E80-ADA3-43AD-9739-152D90B92EE9}"/>
              </a:ext>
            </a:extLst>
          </p:cNvPr>
          <p:cNvSpPr>
            <a:spLocks noGrp="1"/>
          </p:cNvSpPr>
          <p:nvPr>
            <p:ph type="dt" sz="half" idx="14"/>
          </p:nvPr>
        </p:nvSpPr>
        <p:spPr/>
        <p:txBody>
          <a:bodyPr/>
          <a:lstStyle/>
          <a:p>
            <a:pPr rtl="0"/>
            <a:r>
              <a:rPr lang="it-IT" noProof="0">
                <a:latin typeface="+mn-lt"/>
              </a:rPr>
              <a:t>06/09/2021</a:t>
            </a:r>
            <a:endParaRPr lang="it-IT" noProof="0" dirty="0">
              <a:latin typeface="+mn-lt"/>
            </a:endParaRPr>
          </a:p>
        </p:txBody>
      </p:sp>
      <p:sp>
        <p:nvSpPr>
          <p:cNvPr id="6" name="Segnaposto numero diapositiva 5">
            <a:extLst>
              <a:ext uri="{FF2B5EF4-FFF2-40B4-BE49-F238E27FC236}">
                <a16:creationId xmlns:a16="http://schemas.microsoft.com/office/drawing/2014/main" id="{7213A613-44BC-4B35-B41B-98E7996376CF}"/>
              </a:ext>
            </a:extLst>
          </p:cNvPr>
          <p:cNvSpPr>
            <a:spLocks noGrp="1"/>
          </p:cNvSpPr>
          <p:nvPr>
            <p:ph type="sldNum" sz="quarter" idx="16"/>
          </p:nvPr>
        </p:nvSpPr>
        <p:spPr/>
        <p:txBody>
          <a:bodyPr/>
          <a:lstStyle/>
          <a:p>
            <a:pPr rtl="0"/>
            <a:fld id="{294A09A9-5501-47C1-A89A-A340965A2BE2}" type="slidenum">
              <a:rPr lang="it-IT" noProof="0" smtClean="0"/>
              <a:pPr rtl="0"/>
              <a:t>9</a:t>
            </a:fld>
            <a:endParaRPr lang="it-IT" noProof="0" dirty="0"/>
          </a:p>
        </p:txBody>
      </p:sp>
      <p:pic>
        <p:nvPicPr>
          <p:cNvPr id="8" name="Immagine 7" descr="Immagine che contiene testo&#10;&#10;Descrizione generata automaticamente">
            <a:extLst>
              <a:ext uri="{FF2B5EF4-FFF2-40B4-BE49-F238E27FC236}">
                <a16:creationId xmlns:a16="http://schemas.microsoft.com/office/drawing/2014/main" id="{4629FDE1-D0F8-4F1A-8A60-CAE001ACCB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8057" y="1489926"/>
            <a:ext cx="6693943" cy="4489011"/>
          </a:xfrm>
          <a:prstGeom prst="rect">
            <a:avLst/>
          </a:prstGeom>
        </p:spPr>
      </p:pic>
    </p:spTree>
    <p:extLst>
      <p:ext uri="{BB962C8B-B14F-4D97-AF65-F5344CB8AC3E}">
        <p14:creationId xmlns:p14="http://schemas.microsoft.com/office/powerpoint/2010/main" val="3291705815"/>
      </p:ext>
    </p:extLst>
  </p:cSld>
  <p:clrMapOvr>
    <a:masterClrMapping/>
  </p:clrMapOvr>
</p:sld>
</file>

<file path=ppt/theme/theme1.xml><?xml version="1.0" encoding="utf-8"?>
<a:theme xmlns:a="http://schemas.openxmlformats.org/drawingml/2006/main" name="Tema1">
  <a:themeElements>
    <a:clrScheme name="Swiss">
      <a:dk1>
        <a:srgbClr val="000000"/>
      </a:dk1>
      <a:lt1>
        <a:srgbClr val="FFFFFF"/>
      </a:lt1>
      <a:dk2>
        <a:srgbClr val="E4E4E4"/>
      </a:dk2>
      <a:lt2>
        <a:srgbClr val="7CA655"/>
      </a:lt2>
      <a:accent1>
        <a:srgbClr val="A9D4DB"/>
      </a:accent1>
      <a:accent2>
        <a:srgbClr val="FBE284"/>
      </a:accent2>
      <a:accent3>
        <a:srgbClr val="4495A2"/>
      </a:accent3>
      <a:accent4>
        <a:srgbClr val="AA5881"/>
      </a:accent4>
      <a:accent5>
        <a:srgbClr val="E06742"/>
      </a:accent5>
      <a:accent6>
        <a:srgbClr val="F9D448"/>
      </a:accent6>
      <a:hlink>
        <a:srgbClr val="4495A2"/>
      </a:hlink>
      <a:folHlink>
        <a:srgbClr val="AA5881"/>
      </a:folHlink>
    </a:clrScheme>
    <a:fontScheme name="Custom 175">
      <a:majorFont>
        <a:latin typeface="Franklin Gothic Demi"/>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9129362_TF78853419_Win32" id="{5EC6A964-3954-4FD3-AC1D-9DD732235522}" vid="{9EAD0B1B-3D59-457C-A707-E6544797E506}"/>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4F21D10-BD83-491A-AAA6-945C2DB1EB0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9EC1AB0-9704-404D-B6D3-819D938AC55B}">
  <ds:schemaRefs>
    <ds:schemaRef ds:uri="71af3243-3dd4-4a8d-8c0d-dd76da1f02a5"/>
    <ds:schemaRef ds:uri="http://purl.org/dc/terms/"/>
    <ds:schemaRef ds:uri="http://purl.org/dc/dcmitype/"/>
    <ds:schemaRef ds:uri="http://schemas.microsoft.com/office/2006/metadata/properties"/>
    <ds:schemaRef ds:uri="http://schemas.openxmlformats.org/package/2006/metadata/core-properties"/>
    <ds:schemaRef ds:uri="http://schemas.microsoft.com/office/2006/documentManagement/types"/>
    <ds:schemaRef ds:uri="http://purl.org/dc/elements/1.1/"/>
    <ds:schemaRef ds:uri="http://www.w3.org/XML/1998/namespace"/>
    <ds:schemaRef ds:uri="http://schemas.microsoft.com/office/infopath/2007/PartnerControls"/>
    <ds:schemaRef ds:uri="16c05727-aa75-4e4a-9b5f-8a80a1165891"/>
  </ds:schemaRefs>
</ds:datastoreItem>
</file>

<file path=customXml/itemProps3.xml><?xml version="1.0" encoding="utf-8"?>
<ds:datastoreItem xmlns:ds="http://schemas.openxmlformats.org/officeDocument/2006/customXml" ds:itemID="{1D20B6E4-879E-4E6C-BDE7-261540CD376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Presentazione annuale geometrica</Template>
  <TotalTime>804</TotalTime>
  <Words>2755</Words>
  <Application>Microsoft Office PowerPoint</Application>
  <PresentationFormat>Widescreen</PresentationFormat>
  <Paragraphs>196</Paragraphs>
  <Slides>30</Slides>
  <Notes>4</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30</vt:i4>
      </vt:variant>
    </vt:vector>
  </HeadingPairs>
  <TitlesOfParts>
    <vt:vector size="36" baseType="lpstr">
      <vt:lpstr>Arial</vt:lpstr>
      <vt:lpstr>Calibri</vt:lpstr>
      <vt:lpstr>Franklin Gothic Book</vt:lpstr>
      <vt:lpstr>Franklin Gothic Demi</vt:lpstr>
      <vt:lpstr>Wingdings</vt:lpstr>
      <vt:lpstr>Tema1</vt:lpstr>
      <vt:lpstr>Progetto di Ingegneria di Internet e Web</vt:lpstr>
      <vt:lpstr>Indice (1/3)</vt:lpstr>
      <vt:lpstr>Indice (2/3)</vt:lpstr>
      <vt:lpstr>Indice (3/3)</vt:lpstr>
      <vt:lpstr>Specifica progettuale (1/2)</vt:lpstr>
      <vt:lpstr>Specifica progettuale (2/2)</vt:lpstr>
      <vt:lpstr>Connessione (1/2)</vt:lpstr>
      <vt:lpstr>Connessione (2/2)</vt:lpstr>
      <vt:lpstr>Perdita di pacchetti</vt:lpstr>
      <vt:lpstr>Timeout</vt:lpstr>
      <vt:lpstr>Timeout statico e timeout adattivo</vt:lpstr>
      <vt:lpstr>Timeout adattivo</vt:lpstr>
      <vt:lpstr>Ritrasmissione rapida</vt:lpstr>
      <vt:lpstr>Protocollo GBN</vt:lpstr>
      <vt:lpstr>Protocollo GBN - mittente</vt:lpstr>
      <vt:lpstr>Protocollo GBN - ricevente</vt:lpstr>
      <vt:lpstr>Comandi disponibili</vt:lpstr>
      <vt:lpstr>Comando LIST</vt:lpstr>
      <vt:lpstr>Comando LIST nel client e nel server</vt:lpstr>
      <vt:lpstr>Comando GET</vt:lpstr>
      <vt:lpstr>Comando GET nel client</vt:lpstr>
      <vt:lpstr>Comando GET nel server</vt:lpstr>
      <vt:lpstr>Comando PUT</vt:lpstr>
      <vt:lpstr>Comando PUT nel client</vt:lpstr>
      <vt:lpstr>Comando PUT nel server</vt:lpstr>
      <vt:lpstr>Comando EXIT</vt:lpstr>
      <vt:lpstr>Analisi e testing (1/3)</vt:lpstr>
      <vt:lpstr>Analisi e testing (2/3)</vt:lpstr>
      <vt:lpstr>Analisi e testing (3/3)</vt:lpstr>
      <vt:lpstr>Grazie dell’attenzione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Progetto di Ingegneria di Internet e Web</dc:title>
  <dc:creator>Luca Sugamosto</dc:creator>
  <cp:lastModifiedBy>Luca Sugamosto</cp:lastModifiedBy>
  <cp:revision>45</cp:revision>
  <dcterms:created xsi:type="dcterms:W3CDTF">2021-09-02T19:11:41Z</dcterms:created>
  <dcterms:modified xsi:type="dcterms:W3CDTF">2021-09-05T08:32:52Z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